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diagrams/quickStyle2.xml" ContentType="application/vnd.openxmlformats-officedocument.drawingml.diagramStyle+xml"/>
  <Override PartName="/ppt/theme/themeOverride5.xml" ContentType="application/vnd.openxmlformats-officedocument.themeOverr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heme/themeOverride3.xml" ContentType="application/vnd.openxmlformats-officedocument.themeOverride+xml"/>
  <Default Extension="rels" ContentType="application/vnd.openxmlformats-package.relationships+xml"/>
  <Default Extension="xml" ContentType="application/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theme/themeOverride1.xml" ContentType="application/vnd.openxmlformats-officedocument.themeOverride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5.xml" ContentType="application/vnd.openxmlformats-officedocument.drawingml.diagramLayout+xml"/>
  <Override PartName="/ppt/commentAuthors.xml" ContentType="application/vnd.openxmlformats-officedocument.presentationml.commentAuthors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notesSlides/notesSlide4.xml" ContentType="application/vnd.openxmlformats-officedocument.presentationml.notesSlide+xml"/>
  <Override PartName="/ppt/diagrams/colors4.xml" ContentType="application/vnd.openxmlformats-officedocument.drawingml.diagramColors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diagrams/drawing5.xml" ContentType="application/vnd.ms-office.drawingml.diagramDrawing+xml"/>
  <Override PartName="/ppt/diagrams/drawing4.xml" ContentType="application/vnd.ms-office.drawingml.diagramDrawing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  <Override PartName="/ppt/notesSlides/notesSlide3.xml" ContentType="application/vnd.openxmlformats-officedocument.presentationml.notesSlide+xml"/>
  <Override PartName="/ppt/diagrams/quickStyle5.xml" ContentType="application/vnd.openxmlformats-officedocument.drawingml.diagramStyle+xml"/>
  <Override PartName="/ppt/diagrams/drawing3.xml" ContentType="application/vnd.ms-office.drawingml.diagramDrawing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quickStyle3.xml" ContentType="application/vnd.openxmlformats-officedocument.drawingml.diagramStyle+xml"/>
  <Override PartName="/ppt/theme/themeOverride6.xml" ContentType="application/vnd.openxmlformats-officedocument.themeOverrid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theme/themeOverride4.xml" ContentType="application/vnd.openxmlformats-officedocument.themeOverride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diagrams/layout4.xml" ContentType="application/vnd.openxmlformats-officedocument.drawingml.diagram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comments/comment1.xml" ContentType="application/vnd.openxmlformats-officedocument.presentationml.comments+xml"/>
  <Override PartName="/ppt/diagrams/data5.xml" ContentType="application/vnd.openxmlformats-officedocument.drawingml.diagramData+xml"/>
  <Override PartName="/ppt/notesSlides/notesSlide8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9" r:id="rId1"/>
  </p:sldMasterIdLst>
  <p:notesMasterIdLst>
    <p:notesMasterId r:id="rId13"/>
  </p:notesMasterIdLst>
  <p:handoutMasterIdLst>
    <p:handoutMasterId r:id="rId14"/>
  </p:handoutMasterIdLst>
  <p:sldIdLst>
    <p:sldId id="517" r:id="rId2"/>
    <p:sldId id="601" r:id="rId3"/>
    <p:sldId id="577" r:id="rId4"/>
    <p:sldId id="593" r:id="rId5"/>
    <p:sldId id="602" r:id="rId6"/>
    <p:sldId id="600" r:id="rId7"/>
    <p:sldId id="575" r:id="rId8"/>
    <p:sldId id="599" r:id="rId9"/>
    <p:sldId id="598" r:id="rId10"/>
    <p:sldId id="583" r:id="rId11"/>
    <p:sldId id="596" r:id="rId12"/>
  </p:sldIdLst>
  <p:sldSz cx="9144000" cy="5143500" type="screen16x9"/>
  <p:notesSz cx="9874250" cy="67976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2141">
          <p15:clr>
            <a:srgbClr val="A4A3A4"/>
          </p15:clr>
        </p15:guide>
        <p15:guide id="2" pos="311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Тамара" initials="Т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srgbClr val="FF0000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0D1F53"/>
    <a:srgbClr val="64302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362" autoAdjust="0"/>
    <p:restoredTop sz="93369" autoAdjust="0"/>
  </p:normalViewPr>
  <p:slideViewPr>
    <p:cSldViewPr>
      <p:cViewPr varScale="1">
        <p:scale>
          <a:sx n="91" d="100"/>
          <a:sy n="91" d="100"/>
        </p:scale>
        <p:origin x="-792" y="-96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75" d="100"/>
          <a:sy n="75" d="100"/>
        </p:scale>
        <p:origin x="-1698" y="-90"/>
      </p:cViewPr>
      <p:guideLst>
        <p:guide orient="horz" pos="2141"/>
        <p:guide pos="311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5-01-22T12:23:00.950" idx="1">
    <p:pos x="10" y="10"/>
    <p:text/>
  </p:cm>
</p:cmLst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BBB3C60-AD55-4285-B672-2AD1D3941C74}" type="doc">
      <dgm:prSet loTypeId="urn:microsoft.com/office/officeart/2005/8/layout/radial5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1E7B313-135C-45FD-8E76-E8BDB5F8821B}">
      <dgm:prSet phldrT="[Текст]" custT="1"/>
      <dgm:spPr>
        <a:solidFill>
          <a:schemeClr val="accent1">
            <a:lumMod val="50000"/>
          </a:schemeClr>
        </a:solidFill>
      </dgm:spPr>
      <dgm:t>
        <a:bodyPr/>
        <a:lstStyle/>
        <a:p>
          <a:r>
            <a:rPr lang="ru-RU" sz="1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Ведомства</a:t>
          </a:r>
          <a:endParaRPr lang="ru-RU" sz="12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CF9F1E7A-CCDE-40CD-9D8B-A861A3CC7ECE}" type="parTrans" cxnId="{3CE9D46E-E588-4485-AABF-AE287523622A}">
      <dgm:prSet/>
      <dgm:spPr/>
      <dgm:t>
        <a:bodyPr/>
        <a:lstStyle/>
        <a:p>
          <a:endParaRPr lang="ru-RU"/>
        </a:p>
      </dgm:t>
    </dgm:pt>
    <dgm:pt modelId="{FC9162F4-BDA1-4B66-B5A8-D24B6373AB25}" type="sibTrans" cxnId="{3CE9D46E-E588-4485-AABF-AE287523622A}">
      <dgm:prSet/>
      <dgm:spPr/>
      <dgm:t>
        <a:bodyPr/>
        <a:lstStyle/>
        <a:p>
          <a:endParaRPr lang="ru-RU"/>
        </a:p>
      </dgm:t>
    </dgm:pt>
    <dgm:pt modelId="{9A149202-950F-4403-9CB7-0BC35CC6B8D2}">
      <dgm:prSet phldrT="[Текст]"/>
      <dgm:spPr/>
      <dgm:t>
        <a:bodyPr/>
        <a:lstStyle/>
        <a:p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МК РТ</a:t>
          </a:r>
          <a:endParaRPr lang="ru-RU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C2EACF58-114F-4407-8A40-F1F3868D7DC8}" type="parTrans" cxnId="{B8586903-3AF0-4E7C-88F8-A815B812E3AA}">
      <dgm:prSet/>
      <dgm:spPr/>
      <dgm:t>
        <a:bodyPr/>
        <a:lstStyle/>
        <a:p>
          <a:endParaRPr lang="ru-RU"/>
        </a:p>
      </dgm:t>
    </dgm:pt>
    <dgm:pt modelId="{CC8C0EF8-87AB-420F-99CD-22F283363A2F}" type="sibTrans" cxnId="{B8586903-3AF0-4E7C-88F8-A815B812E3AA}">
      <dgm:prSet/>
      <dgm:spPr/>
      <dgm:t>
        <a:bodyPr/>
        <a:lstStyle/>
        <a:p>
          <a:endParaRPr lang="ru-RU"/>
        </a:p>
      </dgm:t>
    </dgm:pt>
    <dgm:pt modelId="{4F596434-DFB2-412F-8892-CD0C2D8408E5}">
      <dgm:prSet phldrT="[Текст]" custT="1"/>
      <dgm:spPr/>
      <dgm:t>
        <a:bodyPr/>
        <a:lstStyle/>
        <a:p>
          <a:r>
            <a:rPr lang="ru-RU" sz="9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МОиН РТ</a:t>
          </a:r>
          <a:endParaRPr lang="ru-RU" sz="9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ED763FB3-F186-490F-8066-5DA471B7CCA4}" type="parTrans" cxnId="{E2CC4AF8-53C1-47A6-8684-C176D4A73982}">
      <dgm:prSet/>
      <dgm:spPr/>
      <dgm:t>
        <a:bodyPr/>
        <a:lstStyle/>
        <a:p>
          <a:endParaRPr lang="ru-RU"/>
        </a:p>
      </dgm:t>
    </dgm:pt>
    <dgm:pt modelId="{577A0E49-CAEF-40D7-9983-A1D16643F439}" type="sibTrans" cxnId="{E2CC4AF8-53C1-47A6-8684-C176D4A73982}">
      <dgm:prSet/>
      <dgm:spPr/>
      <dgm:t>
        <a:bodyPr/>
        <a:lstStyle/>
        <a:p>
          <a:endParaRPr lang="ru-RU"/>
        </a:p>
      </dgm:t>
    </dgm:pt>
    <dgm:pt modelId="{6B97D8A0-F562-437F-BEAD-4537E5A3C030}">
      <dgm:prSet phldrT="[Текст]" custT="1"/>
      <dgm:spPr/>
      <dgm:t>
        <a:bodyPr/>
        <a:lstStyle/>
        <a:p>
          <a:r>
            <a:rPr lang="ru-RU" sz="900" b="1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МДМСиТ</a:t>
          </a:r>
          <a:r>
            <a:rPr lang="ru-RU" sz="800" dirty="0" smtClean="0"/>
            <a:t> РТ</a:t>
          </a:r>
          <a:endParaRPr lang="ru-RU" sz="800" dirty="0"/>
        </a:p>
      </dgm:t>
    </dgm:pt>
    <dgm:pt modelId="{39175792-F432-4F13-90DA-B849290945B0}" type="parTrans" cxnId="{17CD955F-B11E-4A8C-8A23-54E92C3321B4}">
      <dgm:prSet/>
      <dgm:spPr/>
      <dgm:t>
        <a:bodyPr/>
        <a:lstStyle/>
        <a:p>
          <a:endParaRPr lang="ru-RU"/>
        </a:p>
      </dgm:t>
    </dgm:pt>
    <dgm:pt modelId="{A74797B6-2E6D-4F01-9261-83E425C8A9E7}" type="sibTrans" cxnId="{17CD955F-B11E-4A8C-8A23-54E92C3321B4}">
      <dgm:prSet/>
      <dgm:spPr/>
      <dgm:t>
        <a:bodyPr/>
        <a:lstStyle/>
        <a:p>
          <a:endParaRPr lang="ru-RU"/>
        </a:p>
      </dgm:t>
    </dgm:pt>
    <dgm:pt modelId="{8E8067FB-1D43-4C8F-80E3-EDBD9375D647}">
      <dgm:prSet phldrT="[Текст]"/>
      <dgm:spPr/>
      <dgm:t>
        <a:bodyPr/>
        <a:lstStyle/>
        <a:p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МЗ РТ</a:t>
          </a:r>
          <a:endParaRPr lang="ru-RU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A4AE368A-217B-460E-B5CF-6D19859C539A}" type="parTrans" cxnId="{FB714CF7-6E76-41BF-BAF2-7D555B86AAA1}">
      <dgm:prSet/>
      <dgm:spPr/>
      <dgm:t>
        <a:bodyPr/>
        <a:lstStyle/>
        <a:p>
          <a:endParaRPr lang="ru-RU"/>
        </a:p>
      </dgm:t>
    </dgm:pt>
    <dgm:pt modelId="{E854B255-591A-4A29-89DA-CECB7192805B}" type="sibTrans" cxnId="{FB714CF7-6E76-41BF-BAF2-7D555B86AAA1}">
      <dgm:prSet/>
      <dgm:spPr/>
      <dgm:t>
        <a:bodyPr/>
        <a:lstStyle/>
        <a:p>
          <a:endParaRPr lang="ru-RU"/>
        </a:p>
      </dgm:t>
    </dgm:pt>
    <dgm:pt modelId="{9325B557-564E-4311-AFE8-26A499133059}">
      <dgm:prSet custT="1"/>
      <dgm:spPr/>
      <dgm:t>
        <a:bodyPr/>
        <a:lstStyle/>
        <a:p>
          <a:r>
            <a:rPr lang="ru-RU" sz="900" b="1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МТЗиСЗ</a:t>
          </a:r>
          <a:r>
            <a:rPr lang="ru-RU" sz="9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РТ</a:t>
          </a:r>
          <a:endParaRPr lang="ru-RU" sz="9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532DFF0B-2108-438F-8E6A-22E784E04D41}" type="parTrans" cxnId="{C7C8EAC0-B259-41E4-80B5-3A69089D1B79}">
      <dgm:prSet/>
      <dgm:spPr/>
      <dgm:t>
        <a:bodyPr/>
        <a:lstStyle/>
        <a:p>
          <a:endParaRPr lang="ru-RU"/>
        </a:p>
      </dgm:t>
    </dgm:pt>
    <dgm:pt modelId="{995F5E7D-5974-412F-AA42-E2C5A844FF58}" type="sibTrans" cxnId="{C7C8EAC0-B259-41E4-80B5-3A69089D1B79}">
      <dgm:prSet/>
      <dgm:spPr/>
      <dgm:t>
        <a:bodyPr/>
        <a:lstStyle/>
        <a:p>
          <a:endParaRPr lang="ru-RU"/>
        </a:p>
      </dgm:t>
    </dgm:pt>
    <dgm:pt modelId="{EDA86EC7-CB89-48F8-9AD5-1155E027251D}">
      <dgm:prSet/>
      <dgm:spPr/>
      <dgm:t>
        <a:bodyPr/>
        <a:lstStyle/>
        <a:p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МИС РТ</a:t>
          </a:r>
          <a:endParaRPr lang="ru-RU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1F7F926F-2BEB-46E4-930A-BB0491DFD964}" type="parTrans" cxnId="{851A211A-4E68-480B-8370-823B25B99398}">
      <dgm:prSet/>
      <dgm:spPr/>
      <dgm:t>
        <a:bodyPr/>
        <a:lstStyle/>
        <a:p>
          <a:endParaRPr lang="ru-RU"/>
        </a:p>
      </dgm:t>
    </dgm:pt>
    <dgm:pt modelId="{48EFD99F-4FCA-4A19-AC18-945A11DE7CD5}" type="sibTrans" cxnId="{851A211A-4E68-480B-8370-823B25B99398}">
      <dgm:prSet/>
      <dgm:spPr/>
      <dgm:t>
        <a:bodyPr/>
        <a:lstStyle/>
        <a:p>
          <a:endParaRPr lang="ru-RU"/>
        </a:p>
      </dgm:t>
    </dgm:pt>
    <dgm:pt modelId="{D0B92E59-467D-4DBA-B107-B92417359B66}">
      <dgm:prSet/>
      <dgm:spPr/>
      <dgm:t>
        <a:bodyPr/>
        <a:lstStyle/>
        <a:p>
          <a:r>
            <a:rPr lang="ru-RU" b="1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МСХиП</a:t>
          </a:r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РТ</a:t>
          </a:r>
          <a:endParaRPr lang="ru-RU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8FC2C417-CE28-445A-9DB6-7B2F5A4A6B34}" type="parTrans" cxnId="{931125BB-DA82-4831-8E5D-735CD63DD021}">
      <dgm:prSet/>
      <dgm:spPr/>
      <dgm:t>
        <a:bodyPr/>
        <a:lstStyle/>
        <a:p>
          <a:endParaRPr lang="ru-RU"/>
        </a:p>
      </dgm:t>
    </dgm:pt>
    <dgm:pt modelId="{604A2FA0-4206-42B2-802D-753A09E3222C}" type="sibTrans" cxnId="{931125BB-DA82-4831-8E5D-735CD63DD021}">
      <dgm:prSet/>
      <dgm:spPr/>
      <dgm:t>
        <a:bodyPr/>
        <a:lstStyle/>
        <a:p>
          <a:endParaRPr lang="ru-RU"/>
        </a:p>
      </dgm:t>
    </dgm:pt>
    <dgm:pt modelId="{0F7BB503-2FCC-4745-AAE0-DD2D9D94CE51}">
      <dgm:prSet/>
      <dgm:spPr/>
      <dgm:t>
        <a:bodyPr/>
        <a:lstStyle/>
        <a:p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МЛХ РТ</a:t>
          </a:r>
          <a:endParaRPr lang="ru-RU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0F20F355-6EE1-4B0A-813B-60B1BE0F8FB6}" type="parTrans" cxnId="{77FAD986-DEA6-430F-A3B8-17F0B2DAB26C}">
      <dgm:prSet/>
      <dgm:spPr/>
      <dgm:t>
        <a:bodyPr/>
        <a:lstStyle/>
        <a:p>
          <a:endParaRPr lang="ru-RU"/>
        </a:p>
      </dgm:t>
    </dgm:pt>
    <dgm:pt modelId="{662BB7E9-D9A2-4393-B606-C767F6F6B15A}" type="sibTrans" cxnId="{77FAD986-DEA6-430F-A3B8-17F0B2DAB26C}">
      <dgm:prSet/>
      <dgm:spPr/>
      <dgm:t>
        <a:bodyPr/>
        <a:lstStyle/>
        <a:p>
          <a:endParaRPr lang="ru-RU"/>
        </a:p>
      </dgm:t>
    </dgm:pt>
    <dgm:pt modelId="{834E1BF4-9DB0-47D5-B459-9088840DAF71}">
      <dgm:prSet/>
      <dgm:spPr/>
      <dgm:t>
        <a:bodyPr/>
        <a:lstStyle/>
        <a:p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ЦБ РФ</a:t>
          </a:r>
          <a:endParaRPr lang="ru-RU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4771136B-C30E-4F94-B00C-59D04059A9DF}" type="parTrans" cxnId="{D1555B79-EE1D-4E4E-A4AA-1785A99042F9}">
      <dgm:prSet/>
      <dgm:spPr/>
      <dgm:t>
        <a:bodyPr/>
        <a:lstStyle/>
        <a:p>
          <a:endParaRPr lang="ru-RU"/>
        </a:p>
      </dgm:t>
    </dgm:pt>
    <dgm:pt modelId="{2344D2C2-A1CF-4722-81E3-AF7A69CF4D2C}" type="sibTrans" cxnId="{D1555B79-EE1D-4E4E-A4AA-1785A99042F9}">
      <dgm:prSet/>
      <dgm:spPr/>
      <dgm:t>
        <a:bodyPr/>
        <a:lstStyle/>
        <a:p>
          <a:endParaRPr lang="ru-RU"/>
        </a:p>
      </dgm:t>
    </dgm:pt>
    <dgm:pt modelId="{0491E745-3502-460D-8339-C06C757DD1CF}">
      <dgm:prSet custT="1"/>
      <dgm:spPr/>
      <dgm:t>
        <a:bodyPr/>
        <a:lstStyle/>
        <a:p>
          <a:r>
            <a:rPr lang="ru-RU" sz="1000" b="1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Татпот</a:t>
          </a:r>
          <a:endParaRPr lang="ru-RU" sz="1000" b="1" dirty="0" smtClean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  <a:p>
          <a:r>
            <a:rPr lang="ru-RU" sz="1000" b="1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ребсоз</a:t>
          </a:r>
          <a:endParaRPr lang="ru-RU" sz="10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F5C4EABD-8932-44F3-AAFB-BD91530E2A58}" type="parTrans" cxnId="{7FF5883B-9447-4075-8CFF-77B7D7C58DC2}">
      <dgm:prSet/>
      <dgm:spPr/>
      <dgm:t>
        <a:bodyPr/>
        <a:lstStyle/>
        <a:p>
          <a:endParaRPr lang="ru-RU"/>
        </a:p>
      </dgm:t>
    </dgm:pt>
    <dgm:pt modelId="{EBA9C3D0-2F8D-4099-AF32-B4112CBF0DD9}" type="sibTrans" cxnId="{7FF5883B-9447-4075-8CFF-77B7D7C58DC2}">
      <dgm:prSet/>
      <dgm:spPr/>
      <dgm:t>
        <a:bodyPr/>
        <a:lstStyle/>
        <a:p>
          <a:endParaRPr lang="ru-RU"/>
        </a:p>
      </dgm:t>
    </dgm:pt>
    <dgm:pt modelId="{F9D3A4DD-5175-458A-AD7C-C13AD8790D18}" type="pres">
      <dgm:prSet presAssocID="{2BBB3C60-AD55-4285-B672-2AD1D3941C74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0C7D2AC-F1B4-477A-A7B4-E8A1514861BA}" type="pres">
      <dgm:prSet presAssocID="{31E7B313-135C-45FD-8E76-E8BDB5F8821B}" presName="centerShape" presStyleLbl="node0" presStyleIdx="0" presStyleCnt="1" custScaleX="253081"/>
      <dgm:spPr/>
      <dgm:t>
        <a:bodyPr/>
        <a:lstStyle/>
        <a:p>
          <a:endParaRPr lang="ru-RU"/>
        </a:p>
      </dgm:t>
    </dgm:pt>
    <dgm:pt modelId="{19791A21-071D-4E4F-A635-DB380A69FA19}" type="pres">
      <dgm:prSet presAssocID="{C2EACF58-114F-4407-8A40-F1F3868D7DC8}" presName="parTrans" presStyleLbl="sibTrans2D1" presStyleIdx="0" presStyleCnt="10"/>
      <dgm:spPr/>
      <dgm:t>
        <a:bodyPr/>
        <a:lstStyle/>
        <a:p>
          <a:endParaRPr lang="ru-RU"/>
        </a:p>
      </dgm:t>
    </dgm:pt>
    <dgm:pt modelId="{FAC1E068-FE79-427D-848B-C89BB5AADEF3}" type="pres">
      <dgm:prSet presAssocID="{C2EACF58-114F-4407-8A40-F1F3868D7DC8}" presName="connectorText" presStyleLbl="sibTrans2D1" presStyleIdx="0" presStyleCnt="10"/>
      <dgm:spPr/>
      <dgm:t>
        <a:bodyPr/>
        <a:lstStyle/>
        <a:p>
          <a:endParaRPr lang="ru-RU"/>
        </a:p>
      </dgm:t>
    </dgm:pt>
    <dgm:pt modelId="{F1DDD405-2CA8-431A-BFBE-EE46CE049C18}" type="pres">
      <dgm:prSet presAssocID="{9A149202-950F-4403-9CB7-0BC35CC6B8D2}" presName="node" presStyleLbl="node1" presStyleIdx="0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5CA47B8-E394-460E-9773-7F288A609261}" type="pres">
      <dgm:prSet presAssocID="{ED763FB3-F186-490F-8066-5DA471B7CCA4}" presName="parTrans" presStyleLbl="sibTrans2D1" presStyleIdx="1" presStyleCnt="10"/>
      <dgm:spPr/>
      <dgm:t>
        <a:bodyPr/>
        <a:lstStyle/>
        <a:p>
          <a:endParaRPr lang="ru-RU"/>
        </a:p>
      </dgm:t>
    </dgm:pt>
    <dgm:pt modelId="{AEB6B63A-DB56-4D93-AF17-644BFD32E3D5}" type="pres">
      <dgm:prSet presAssocID="{ED763FB3-F186-490F-8066-5DA471B7CCA4}" presName="connectorText" presStyleLbl="sibTrans2D1" presStyleIdx="1" presStyleCnt="10"/>
      <dgm:spPr/>
      <dgm:t>
        <a:bodyPr/>
        <a:lstStyle/>
        <a:p>
          <a:endParaRPr lang="ru-RU"/>
        </a:p>
      </dgm:t>
    </dgm:pt>
    <dgm:pt modelId="{14F15F77-E21F-42BE-A0B1-328F4816FF58}" type="pres">
      <dgm:prSet presAssocID="{4F596434-DFB2-412F-8892-CD0C2D8408E5}" presName="node" presStyleLbl="node1" presStyleIdx="1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E5AB7D2-D115-4AAF-AF60-899008A66D1B}" type="pres">
      <dgm:prSet presAssocID="{39175792-F432-4F13-90DA-B849290945B0}" presName="parTrans" presStyleLbl="sibTrans2D1" presStyleIdx="2" presStyleCnt="10"/>
      <dgm:spPr/>
      <dgm:t>
        <a:bodyPr/>
        <a:lstStyle/>
        <a:p>
          <a:endParaRPr lang="ru-RU"/>
        </a:p>
      </dgm:t>
    </dgm:pt>
    <dgm:pt modelId="{DA83A672-A9F4-46A0-A49A-ACCB7AA5F1F1}" type="pres">
      <dgm:prSet presAssocID="{39175792-F432-4F13-90DA-B849290945B0}" presName="connectorText" presStyleLbl="sibTrans2D1" presStyleIdx="2" presStyleCnt="10"/>
      <dgm:spPr/>
      <dgm:t>
        <a:bodyPr/>
        <a:lstStyle/>
        <a:p>
          <a:endParaRPr lang="ru-RU"/>
        </a:p>
      </dgm:t>
    </dgm:pt>
    <dgm:pt modelId="{850EF8F6-5F3A-44D7-9E72-6CAEECC87CBA}" type="pres">
      <dgm:prSet presAssocID="{6B97D8A0-F562-437F-BEAD-4537E5A3C030}" presName="node" presStyleLbl="node1" presStyleIdx="2" presStyleCnt="10" custRadScaleRad="106791" custRadScaleInc="655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01285CC-7D2D-4BA7-A324-ED73AFB75C04}" type="pres">
      <dgm:prSet presAssocID="{532DFF0B-2108-438F-8E6A-22E784E04D41}" presName="parTrans" presStyleLbl="sibTrans2D1" presStyleIdx="3" presStyleCnt="10"/>
      <dgm:spPr/>
      <dgm:t>
        <a:bodyPr/>
        <a:lstStyle/>
        <a:p>
          <a:endParaRPr lang="ru-RU"/>
        </a:p>
      </dgm:t>
    </dgm:pt>
    <dgm:pt modelId="{48AD2E27-D5D3-40E3-9AC7-61EFAEDE363D}" type="pres">
      <dgm:prSet presAssocID="{532DFF0B-2108-438F-8E6A-22E784E04D41}" presName="connectorText" presStyleLbl="sibTrans2D1" presStyleIdx="3" presStyleCnt="10"/>
      <dgm:spPr/>
      <dgm:t>
        <a:bodyPr/>
        <a:lstStyle/>
        <a:p>
          <a:endParaRPr lang="ru-RU"/>
        </a:p>
      </dgm:t>
    </dgm:pt>
    <dgm:pt modelId="{61FE8720-0F2E-483F-8338-284B73F81A9E}" type="pres">
      <dgm:prSet presAssocID="{9325B557-564E-4311-AFE8-26A499133059}" presName="node" presStyleLbl="node1" presStyleIdx="3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1902D27-6CCE-43E2-A3DA-521FD5BBECF6}" type="pres">
      <dgm:prSet presAssocID="{A4AE368A-217B-460E-B5CF-6D19859C539A}" presName="parTrans" presStyleLbl="sibTrans2D1" presStyleIdx="4" presStyleCnt="10"/>
      <dgm:spPr/>
      <dgm:t>
        <a:bodyPr/>
        <a:lstStyle/>
        <a:p>
          <a:endParaRPr lang="ru-RU"/>
        </a:p>
      </dgm:t>
    </dgm:pt>
    <dgm:pt modelId="{F62B9AA9-A4F7-447E-924D-7BCD43BBCB66}" type="pres">
      <dgm:prSet presAssocID="{A4AE368A-217B-460E-B5CF-6D19859C539A}" presName="connectorText" presStyleLbl="sibTrans2D1" presStyleIdx="4" presStyleCnt="10"/>
      <dgm:spPr/>
      <dgm:t>
        <a:bodyPr/>
        <a:lstStyle/>
        <a:p>
          <a:endParaRPr lang="ru-RU"/>
        </a:p>
      </dgm:t>
    </dgm:pt>
    <dgm:pt modelId="{DF167EBD-D24E-47B8-B736-7CA70A0EDD9A}" type="pres">
      <dgm:prSet presAssocID="{8E8067FB-1D43-4C8F-80E3-EDBD9375D647}" presName="node" presStyleLbl="node1" presStyleIdx="4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B31FE60-5910-48C3-8018-46964B38F787}" type="pres">
      <dgm:prSet presAssocID="{8FC2C417-CE28-445A-9DB6-7B2F5A4A6B34}" presName="parTrans" presStyleLbl="sibTrans2D1" presStyleIdx="5" presStyleCnt="10"/>
      <dgm:spPr/>
      <dgm:t>
        <a:bodyPr/>
        <a:lstStyle/>
        <a:p>
          <a:endParaRPr lang="ru-RU"/>
        </a:p>
      </dgm:t>
    </dgm:pt>
    <dgm:pt modelId="{4662B038-78A4-431F-9427-F565B6C72549}" type="pres">
      <dgm:prSet presAssocID="{8FC2C417-CE28-445A-9DB6-7B2F5A4A6B34}" presName="connectorText" presStyleLbl="sibTrans2D1" presStyleIdx="5" presStyleCnt="10"/>
      <dgm:spPr/>
      <dgm:t>
        <a:bodyPr/>
        <a:lstStyle/>
        <a:p>
          <a:endParaRPr lang="ru-RU"/>
        </a:p>
      </dgm:t>
    </dgm:pt>
    <dgm:pt modelId="{6589EA7C-25A6-4863-A57A-65F28A4AC515}" type="pres">
      <dgm:prSet presAssocID="{D0B92E59-467D-4DBA-B107-B92417359B66}" presName="node" presStyleLbl="node1" presStyleIdx="5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1AD037A-DC09-44E3-9CCA-71C01ED9BC2F}" type="pres">
      <dgm:prSet presAssocID="{0F20F355-6EE1-4B0A-813B-60B1BE0F8FB6}" presName="parTrans" presStyleLbl="sibTrans2D1" presStyleIdx="6" presStyleCnt="10"/>
      <dgm:spPr/>
      <dgm:t>
        <a:bodyPr/>
        <a:lstStyle/>
        <a:p>
          <a:endParaRPr lang="ru-RU"/>
        </a:p>
      </dgm:t>
    </dgm:pt>
    <dgm:pt modelId="{72BFE944-A476-46DE-8FAC-40C13D7CCB79}" type="pres">
      <dgm:prSet presAssocID="{0F20F355-6EE1-4B0A-813B-60B1BE0F8FB6}" presName="connectorText" presStyleLbl="sibTrans2D1" presStyleIdx="6" presStyleCnt="10"/>
      <dgm:spPr/>
      <dgm:t>
        <a:bodyPr/>
        <a:lstStyle/>
        <a:p>
          <a:endParaRPr lang="ru-RU"/>
        </a:p>
      </dgm:t>
    </dgm:pt>
    <dgm:pt modelId="{0017175F-200B-4A0D-9237-6C84EDA1E0B7}" type="pres">
      <dgm:prSet presAssocID="{0F7BB503-2FCC-4745-AAE0-DD2D9D94CE51}" presName="node" presStyleLbl="node1" presStyleIdx="6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D155E90-D5C8-41C7-96C9-98B73B15BE75}" type="pres">
      <dgm:prSet presAssocID="{4771136B-C30E-4F94-B00C-59D04059A9DF}" presName="parTrans" presStyleLbl="sibTrans2D1" presStyleIdx="7" presStyleCnt="10"/>
      <dgm:spPr/>
      <dgm:t>
        <a:bodyPr/>
        <a:lstStyle/>
        <a:p>
          <a:endParaRPr lang="ru-RU"/>
        </a:p>
      </dgm:t>
    </dgm:pt>
    <dgm:pt modelId="{674301F3-619F-469A-A1B7-DB0B50069400}" type="pres">
      <dgm:prSet presAssocID="{4771136B-C30E-4F94-B00C-59D04059A9DF}" presName="connectorText" presStyleLbl="sibTrans2D1" presStyleIdx="7" presStyleCnt="10"/>
      <dgm:spPr/>
      <dgm:t>
        <a:bodyPr/>
        <a:lstStyle/>
        <a:p>
          <a:endParaRPr lang="ru-RU"/>
        </a:p>
      </dgm:t>
    </dgm:pt>
    <dgm:pt modelId="{F7EC9C45-D348-46AA-A170-1BB12F13A664}" type="pres">
      <dgm:prSet presAssocID="{834E1BF4-9DB0-47D5-B459-9088840DAF71}" presName="node" presStyleLbl="node1" presStyleIdx="7" presStyleCnt="10" custScaleX="10931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40F7128-FE96-4D01-8A1B-1DCA277EC85E}" type="pres">
      <dgm:prSet presAssocID="{F5C4EABD-8932-44F3-AAFB-BD91530E2A58}" presName="parTrans" presStyleLbl="sibTrans2D1" presStyleIdx="8" presStyleCnt="10"/>
      <dgm:spPr/>
      <dgm:t>
        <a:bodyPr/>
        <a:lstStyle/>
        <a:p>
          <a:endParaRPr lang="ru-RU"/>
        </a:p>
      </dgm:t>
    </dgm:pt>
    <dgm:pt modelId="{1A040198-5413-4DB3-BE8D-916D1B1CAB99}" type="pres">
      <dgm:prSet presAssocID="{F5C4EABD-8932-44F3-AAFB-BD91530E2A58}" presName="connectorText" presStyleLbl="sibTrans2D1" presStyleIdx="8" presStyleCnt="10"/>
      <dgm:spPr/>
      <dgm:t>
        <a:bodyPr/>
        <a:lstStyle/>
        <a:p>
          <a:endParaRPr lang="ru-RU"/>
        </a:p>
      </dgm:t>
    </dgm:pt>
    <dgm:pt modelId="{587C0B4D-4D49-42AA-8783-A2BB24587516}" type="pres">
      <dgm:prSet presAssocID="{0491E745-3502-460D-8339-C06C757DD1CF}" presName="node" presStyleLbl="node1" presStyleIdx="8" presStyleCnt="10" custScaleX="10931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A3CCF3C-5556-4626-BEDA-44C9A4A78A2D}" type="pres">
      <dgm:prSet presAssocID="{1F7F926F-2BEB-46E4-930A-BB0491DFD964}" presName="parTrans" presStyleLbl="sibTrans2D1" presStyleIdx="9" presStyleCnt="10"/>
      <dgm:spPr/>
      <dgm:t>
        <a:bodyPr/>
        <a:lstStyle/>
        <a:p>
          <a:endParaRPr lang="ru-RU"/>
        </a:p>
      </dgm:t>
    </dgm:pt>
    <dgm:pt modelId="{AC9459EB-D9E7-4451-96D0-9DFC669C2C0A}" type="pres">
      <dgm:prSet presAssocID="{1F7F926F-2BEB-46E4-930A-BB0491DFD964}" presName="connectorText" presStyleLbl="sibTrans2D1" presStyleIdx="9" presStyleCnt="10"/>
      <dgm:spPr/>
      <dgm:t>
        <a:bodyPr/>
        <a:lstStyle/>
        <a:p>
          <a:endParaRPr lang="ru-RU"/>
        </a:p>
      </dgm:t>
    </dgm:pt>
    <dgm:pt modelId="{DA847EB4-C5E8-43A0-A289-8613FE519D4D}" type="pres">
      <dgm:prSet presAssocID="{EDA86EC7-CB89-48F8-9AD5-1155E027251D}" presName="node" presStyleLbl="node1" presStyleIdx="9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78943E7-C9EB-4D32-8FB7-089FD80F702B}" type="presOf" srcId="{4F596434-DFB2-412F-8892-CD0C2D8408E5}" destId="{14F15F77-E21F-42BE-A0B1-328F4816FF58}" srcOrd="0" destOrd="0" presId="urn:microsoft.com/office/officeart/2005/8/layout/radial5"/>
    <dgm:cxn modelId="{E2CC4AF8-53C1-47A6-8684-C176D4A73982}" srcId="{31E7B313-135C-45FD-8E76-E8BDB5F8821B}" destId="{4F596434-DFB2-412F-8892-CD0C2D8408E5}" srcOrd="1" destOrd="0" parTransId="{ED763FB3-F186-490F-8066-5DA471B7CCA4}" sibTransId="{577A0E49-CAEF-40D7-9983-A1D16643F439}"/>
    <dgm:cxn modelId="{4F71E9D6-37B1-4E1D-B96E-6F8DD5F6C164}" type="presOf" srcId="{4771136B-C30E-4F94-B00C-59D04059A9DF}" destId="{9D155E90-D5C8-41C7-96C9-98B73B15BE75}" srcOrd="0" destOrd="0" presId="urn:microsoft.com/office/officeart/2005/8/layout/radial5"/>
    <dgm:cxn modelId="{B4FE91C4-E21F-44A7-94BA-F1F1B465F7B0}" type="presOf" srcId="{F5C4EABD-8932-44F3-AAFB-BD91530E2A58}" destId="{D40F7128-FE96-4D01-8A1B-1DCA277EC85E}" srcOrd="0" destOrd="0" presId="urn:microsoft.com/office/officeart/2005/8/layout/radial5"/>
    <dgm:cxn modelId="{65389167-66ED-45DE-89D3-20BE4E3FAF60}" type="presOf" srcId="{6B97D8A0-F562-437F-BEAD-4537E5A3C030}" destId="{850EF8F6-5F3A-44D7-9E72-6CAEECC87CBA}" srcOrd="0" destOrd="0" presId="urn:microsoft.com/office/officeart/2005/8/layout/radial5"/>
    <dgm:cxn modelId="{1DAE1F8B-3753-45B1-BFAC-B1F83B6CE975}" type="presOf" srcId="{532DFF0B-2108-438F-8E6A-22E784E04D41}" destId="{48AD2E27-D5D3-40E3-9AC7-61EFAEDE363D}" srcOrd="1" destOrd="0" presId="urn:microsoft.com/office/officeart/2005/8/layout/radial5"/>
    <dgm:cxn modelId="{77FAD986-DEA6-430F-A3B8-17F0B2DAB26C}" srcId="{31E7B313-135C-45FD-8E76-E8BDB5F8821B}" destId="{0F7BB503-2FCC-4745-AAE0-DD2D9D94CE51}" srcOrd="6" destOrd="0" parTransId="{0F20F355-6EE1-4B0A-813B-60B1BE0F8FB6}" sibTransId="{662BB7E9-D9A2-4393-B606-C767F6F6B15A}"/>
    <dgm:cxn modelId="{17A3CA47-219D-485D-9F51-A7F407367540}" type="presOf" srcId="{4771136B-C30E-4F94-B00C-59D04059A9DF}" destId="{674301F3-619F-469A-A1B7-DB0B50069400}" srcOrd="1" destOrd="0" presId="urn:microsoft.com/office/officeart/2005/8/layout/radial5"/>
    <dgm:cxn modelId="{9DEA5C83-58BC-4BCF-9FDE-6C68682874E4}" type="presOf" srcId="{EDA86EC7-CB89-48F8-9AD5-1155E027251D}" destId="{DA847EB4-C5E8-43A0-A289-8613FE519D4D}" srcOrd="0" destOrd="0" presId="urn:microsoft.com/office/officeart/2005/8/layout/radial5"/>
    <dgm:cxn modelId="{0036C46E-8BF3-40F4-8FDB-1972A82F5C80}" type="presOf" srcId="{F5C4EABD-8932-44F3-AAFB-BD91530E2A58}" destId="{1A040198-5413-4DB3-BE8D-916D1B1CAB99}" srcOrd="1" destOrd="0" presId="urn:microsoft.com/office/officeart/2005/8/layout/radial5"/>
    <dgm:cxn modelId="{FB714CF7-6E76-41BF-BAF2-7D555B86AAA1}" srcId="{31E7B313-135C-45FD-8E76-E8BDB5F8821B}" destId="{8E8067FB-1D43-4C8F-80E3-EDBD9375D647}" srcOrd="4" destOrd="0" parTransId="{A4AE368A-217B-460E-B5CF-6D19859C539A}" sibTransId="{E854B255-591A-4A29-89DA-CECB7192805B}"/>
    <dgm:cxn modelId="{153D71F5-9BBE-425F-AFC8-FACA7891A3FA}" type="presOf" srcId="{8FC2C417-CE28-445A-9DB6-7B2F5A4A6B34}" destId="{2B31FE60-5910-48C3-8018-46964B38F787}" srcOrd="0" destOrd="0" presId="urn:microsoft.com/office/officeart/2005/8/layout/radial5"/>
    <dgm:cxn modelId="{7352E009-4811-4DB9-827E-E644295A5780}" type="presOf" srcId="{39175792-F432-4F13-90DA-B849290945B0}" destId="{DA83A672-A9F4-46A0-A49A-ACCB7AA5F1F1}" srcOrd="1" destOrd="0" presId="urn:microsoft.com/office/officeart/2005/8/layout/radial5"/>
    <dgm:cxn modelId="{D16ED488-ECB6-4794-A801-0714810D192C}" type="presOf" srcId="{ED763FB3-F186-490F-8066-5DA471B7CCA4}" destId="{AEB6B63A-DB56-4D93-AF17-644BFD32E3D5}" srcOrd="1" destOrd="0" presId="urn:microsoft.com/office/officeart/2005/8/layout/radial5"/>
    <dgm:cxn modelId="{B2C3EBB5-D1F3-47C3-B8DD-E3C581CD94AF}" type="presOf" srcId="{532DFF0B-2108-438F-8E6A-22E784E04D41}" destId="{C01285CC-7D2D-4BA7-A324-ED73AFB75C04}" srcOrd="0" destOrd="0" presId="urn:microsoft.com/office/officeart/2005/8/layout/radial5"/>
    <dgm:cxn modelId="{FE4D48FD-F541-481B-908B-AB4A3612A1E0}" type="presOf" srcId="{C2EACF58-114F-4407-8A40-F1F3868D7DC8}" destId="{FAC1E068-FE79-427D-848B-C89BB5AADEF3}" srcOrd="1" destOrd="0" presId="urn:microsoft.com/office/officeart/2005/8/layout/radial5"/>
    <dgm:cxn modelId="{C7C8EAC0-B259-41E4-80B5-3A69089D1B79}" srcId="{31E7B313-135C-45FD-8E76-E8BDB5F8821B}" destId="{9325B557-564E-4311-AFE8-26A499133059}" srcOrd="3" destOrd="0" parTransId="{532DFF0B-2108-438F-8E6A-22E784E04D41}" sibTransId="{995F5E7D-5974-412F-AA42-E2C5A844FF58}"/>
    <dgm:cxn modelId="{1C15908F-B44F-4807-9FDC-D14D6F7A6DEC}" type="presOf" srcId="{8FC2C417-CE28-445A-9DB6-7B2F5A4A6B34}" destId="{4662B038-78A4-431F-9427-F565B6C72549}" srcOrd="1" destOrd="0" presId="urn:microsoft.com/office/officeart/2005/8/layout/radial5"/>
    <dgm:cxn modelId="{6B0F90FF-D2A4-487D-A3B1-771E92BCCF36}" type="presOf" srcId="{A4AE368A-217B-460E-B5CF-6D19859C539A}" destId="{F62B9AA9-A4F7-447E-924D-7BCD43BBCB66}" srcOrd="1" destOrd="0" presId="urn:microsoft.com/office/officeart/2005/8/layout/radial5"/>
    <dgm:cxn modelId="{3CE9D46E-E588-4485-AABF-AE287523622A}" srcId="{2BBB3C60-AD55-4285-B672-2AD1D3941C74}" destId="{31E7B313-135C-45FD-8E76-E8BDB5F8821B}" srcOrd="0" destOrd="0" parTransId="{CF9F1E7A-CCDE-40CD-9D8B-A861A3CC7ECE}" sibTransId="{FC9162F4-BDA1-4B66-B5A8-D24B6373AB25}"/>
    <dgm:cxn modelId="{63047933-33B0-4277-8E16-94C30E4987BA}" type="presOf" srcId="{834E1BF4-9DB0-47D5-B459-9088840DAF71}" destId="{F7EC9C45-D348-46AA-A170-1BB12F13A664}" srcOrd="0" destOrd="0" presId="urn:microsoft.com/office/officeart/2005/8/layout/radial5"/>
    <dgm:cxn modelId="{7FF5883B-9447-4075-8CFF-77B7D7C58DC2}" srcId="{31E7B313-135C-45FD-8E76-E8BDB5F8821B}" destId="{0491E745-3502-460D-8339-C06C757DD1CF}" srcOrd="8" destOrd="0" parTransId="{F5C4EABD-8932-44F3-AAFB-BD91530E2A58}" sibTransId="{EBA9C3D0-2F8D-4099-AF32-B4112CBF0DD9}"/>
    <dgm:cxn modelId="{E5903655-C774-4F6C-AA00-6DFA90745439}" type="presOf" srcId="{9A149202-950F-4403-9CB7-0BC35CC6B8D2}" destId="{F1DDD405-2CA8-431A-BFBE-EE46CE049C18}" srcOrd="0" destOrd="0" presId="urn:microsoft.com/office/officeart/2005/8/layout/radial5"/>
    <dgm:cxn modelId="{851A211A-4E68-480B-8370-823B25B99398}" srcId="{31E7B313-135C-45FD-8E76-E8BDB5F8821B}" destId="{EDA86EC7-CB89-48F8-9AD5-1155E027251D}" srcOrd="9" destOrd="0" parTransId="{1F7F926F-2BEB-46E4-930A-BB0491DFD964}" sibTransId="{48EFD99F-4FCA-4A19-AC18-945A11DE7CD5}"/>
    <dgm:cxn modelId="{452C58CA-F7A3-4BBC-877D-DCD8D3B80AB8}" type="presOf" srcId="{1F7F926F-2BEB-46E4-930A-BB0491DFD964}" destId="{1A3CCF3C-5556-4626-BEDA-44C9A4A78A2D}" srcOrd="0" destOrd="0" presId="urn:microsoft.com/office/officeart/2005/8/layout/radial5"/>
    <dgm:cxn modelId="{7C14B044-2EEA-4130-937F-630B54DD7871}" type="presOf" srcId="{0F20F355-6EE1-4B0A-813B-60B1BE0F8FB6}" destId="{72BFE944-A476-46DE-8FAC-40C13D7CCB79}" srcOrd="1" destOrd="0" presId="urn:microsoft.com/office/officeart/2005/8/layout/radial5"/>
    <dgm:cxn modelId="{3988D6E3-C2CB-444A-BECD-1ADC58A8FE92}" type="presOf" srcId="{D0B92E59-467D-4DBA-B107-B92417359B66}" destId="{6589EA7C-25A6-4863-A57A-65F28A4AC515}" srcOrd="0" destOrd="0" presId="urn:microsoft.com/office/officeart/2005/8/layout/radial5"/>
    <dgm:cxn modelId="{EBD82571-A4D3-48C4-BB89-F7FA11E1A17E}" type="presOf" srcId="{0F7BB503-2FCC-4745-AAE0-DD2D9D94CE51}" destId="{0017175F-200B-4A0D-9237-6C84EDA1E0B7}" srcOrd="0" destOrd="0" presId="urn:microsoft.com/office/officeart/2005/8/layout/radial5"/>
    <dgm:cxn modelId="{3C6DCBC1-4AEB-40F3-B6BB-373A639BF6AF}" type="presOf" srcId="{39175792-F432-4F13-90DA-B849290945B0}" destId="{EE5AB7D2-D115-4AAF-AF60-899008A66D1B}" srcOrd="0" destOrd="0" presId="urn:microsoft.com/office/officeart/2005/8/layout/radial5"/>
    <dgm:cxn modelId="{BC520157-9623-4123-8F39-D98689E3541A}" type="presOf" srcId="{A4AE368A-217B-460E-B5CF-6D19859C539A}" destId="{D1902D27-6CCE-43E2-A3DA-521FD5BBECF6}" srcOrd="0" destOrd="0" presId="urn:microsoft.com/office/officeart/2005/8/layout/radial5"/>
    <dgm:cxn modelId="{17CD955F-B11E-4A8C-8A23-54E92C3321B4}" srcId="{31E7B313-135C-45FD-8E76-E8BDB5F8821B}" destId="{6B97D8A0-F562-437F-BEAD-4537E5A3C030}" srcOrd="2" destOrd="0" parTransId="{39175792-F432-4F13-90DA-B849290945B0}" sibTransId="{A74797B6-2E6D-4F01-9261-83E425C8A9E7}"/>
    <dgm:cxn modelId="{D75A8445-2375-46A7-A9A5-2863FC54BFF3}" type="presOf" srcId="{C2EACF58-114F-4407-8A40-F1F3868D7DC8}" destId="{19791A21-071D-4E4F-A635-DB380A69FA19}" srcOrd="0" destOrd="0" presId="urn:microsoft.com/office/officeart/2005/8/layout/radial5"/>
    <dgm:cxn modelId="{D1555B79-EE1D-4E4E-A4AA-1785A99042F9}" srcId="{31E7B313-135C-45FD-8E76-E8BDB5F8821B}" destId="{834E1BF4-9DB0-47D5-B459-9088840DAF71}" srcOrd="7" destOrd="0" parTransId="{4771136B-C30E-4F94-B00C-59D04059A9DF}" sibTransId="{2344D2C2-A1CF-4722-81E3-AF7A69CF4D2C}"/>
    <dgm:cxn modelId="{632AA138-D91C-4E96-833A-E334ACD14E5B}" type="presOf" srcId="{1F7F926F-2BEB-46E4-930A-BB0491DFD964}" destId="{AC9459EB-D9E7-4451-96D0-9DFC669C2C0A}" srcOrd="1" destOrd="0" presId="urn:microsoft.com/office/officeart/2005/8/layout/radial5"/>
    <dgm:cxn modelId="{B8586903-3AF0-4E7C-88F8-A815B812E3AA}" srcId="{31E7B313-135C-45FD-8E76-E8BDB5F8821B}" destId="{9A149202-950F-4403-9CB7-0BC35CC6B8D2}" srcOrd="0" destOrd="0" parTransId="{C2EACF58-114F-4407-8A40-F1F3868D7DC8}" sibTransId="{CC8C0EF8-87AB-420F-99CD-22F283363A2F}"/>
    <dgm:cxn modelId="{627BACDA-DEB5-4FA3-A70D-A0EA76434683}" type="presOf" srcId="{0F20F355-6EE1-4B0A-813B-60B1BE0F8FB6}" destId="{A1AD037A-DC09-44E3-9CCA-71C01ED9BC2F}" srcOrd="0" destOrd="0" presId="urn:microsoft.com/office/officeart/2005/8/layout/radial5"/>
    <dgm:cxn modelId="{BA57E2E4-D575-48BA-85D1-B93AA473D9C2}" type="presOf" srcId="{0491E745-3502-460D-8339-C06C757DD1CF}" destId="{587C0B4D-4D49-42AA-8783-A2BB24587516}" srcOrd="0" destOrd="0" presId="urn:microsoft.com/office/officeart/2005/8/layout/radial5"/>
    <dgm:cxn modelId="{1FBD6E61-40E0-422B-A931-6780543AD6D6}" type="presOf" srcId="{9325B557-564E-4311-AFE8-26A499133059}" destId="{61FE8720-0F2E-483F-8338-284B73F81A9E}" srcOrd="0" destOrd="0" presId="urn:microsoft.com/office/officeart/2005/8/layout/radial5"/>
    <dgm:cxn modelId="{931125BB-DA82-4831-8E5D-735CD63DD021}" srcId="{31E7B313-135C-45FD-8E76-E8BDB5F8821B}" destId="{D0B92E59-467D-4DBA-B107-B92417359B66}" srcOrd="5" destOrd="0" parTransId="{8FC2C417-CE28-445A-9DB6-7B2F5A4A6B34}" sibTransId="{604A2FA0-4206-42B2-802D-753A09E3222C}"/>
    <dgm:cxn modelId="{210D27EC-5257-4FC9-94A2-AE1EDAA70322}" type="presOf" srcId="{8E8067FB-1D43-4C8F-80E3-EDBD9375D647}" destId="{DF167EBD-D24E-47B8-B736-7CA70A0EDD9A}" srcOrd="0" destOrd="0" presId="urn:microsoft.com/office/officeart/2005/8/layout/radial5"/>
    <dgm:cxn modelId="{82F57F95-3495-42C7-A881-C15F3522996B}" type="presOf" srcId="{ED763FB3-F186-490F-8066-5DA471B7CCA4}" destId="{55CA47B8-E394-460E-9773-7F288A609261}" srcOrd="0" destOrd="0" presId="urn:microsoft.com/office/officeart/2005/8/layout/radial5"/>
    <dgm:cxn modelId="{E8210AE3-2CAA-41DA-A94A-1324DD2D5517}" type="presOf" srcId="{31E7B313-135C-45FD-8E76-E8BDB5F8821B}" destId="{A0C7D2AC-F1B4-477A-A7B4-E8A1514861BA}" srcOrd="0" destOrd="0" presId="urn:microsoft.com/office/officeart/2005/8/layout/radial5"/>
    <dgm:cxn modelId="{A2CDC7A2-A6BB-402C-B0DA-ECBB22356568}" type="presOf" srcId="{2BBB3C60-AD55-4285-B672-2AD1D3941C74}" destId="{F9D3A4DD-5175-458A-AD7C-C13AD8790D18}" srcOrd="0" destOrd="0" presId="urn:microsoft.com/office/officeart/2005/8/layout/radial5"/>
    <dgm:cxn modelId="{2421C8C2-A1B7-43EE-BBF3-846FFF9BD048}" type="presParOf" srcId="{F9D3A4DD-5175-458A-AD7C-C13AD8790D18}" destId="{A0C7D2AC-F1B4-477A-A7B4-E8A1514861BA}" srcOrd="0" destOrd="0" presId="urn:microsoft.com/office/officeart/2005/8/layout/radial5"/>
    <dgm:cxn modelId="{AB6EEBC8-3A7D-45BF-88CD-72EC05A993F4}" type="presParOf" srcId="{F9D3A4DD-5175-458A-AD7C-C13AD8790D18}" destId="{19791A21-071D-4E4F-A635-DB380A69FA19}" srcOrd="1" destOrd="0" presId="urn:microsoft.com/office/officeart/2005/8/layout/radial5"/>
    <dgm:cxn modelId="{57A287D3-37C3-41B4-99C5-09F30A21DC55}" type="presParOf" srcId="{19791A21-071D-4E4F-A635-DB380A69FA19}" destId="{FAC1E068-FE79-427D-848B-C89BB5AADEF3}" srcOrd="0" destOrd="0" presId="urn:microsoft.com/office/officeart/2005/8/layout/radial5"/>
    <dgm:cxn modelId="{4EFD2678-E8BC-4E1A-A6B6-FA6F750FB433}" type="presParOf" srcId="{F9D3A4DD-5175-458A-AD7C-C13AD8790D18}" destId="{F1DDD405-2CA8-431A-BFBE-EE46CE049C18}" srcOrd="2" destOrd="0" presId="urn:microsoft.com/office/officeart/2005/8/layout/radial5"/>
    <dgm:cxn modelId="{58D91AC8-DDDA-4A0E-8C3A-D702CB57BCF6}" type="presParOf" srcId="{F9D3A4DD-5175-458A-AD7C-C13AD8790D18}" destId="{55CA47B8-E394-460E-9773-7F288A609261}" srcOrd="3" destOrd="0" presId="urn:microsoft.com/office/officeart/2005/8/layout/radial5"/>
    <dgm:cxn modelId="{7BAA5AAF-074C-4F53-B307-28F3AA223894}" type="presParOf" srcId="{55CA47B8-E394-460E-9773-7F288A609261}" destId="{AEB6B63A-DB56-4D93-AF17-644BFD32E3D5}" srcOrd="0" destOrd="0" presId="urn:microsoft.com/office/officeart/2005/8/layout/radial5"/>
    <dgm:cxn modelId="{EE069223-D267-4880-A1C3-28AB66B95A6D}" type="presParOf" srcId="{F9D3A4DD-5175-458A-AD7C-C13AD8790D18}" destId="{14F15F77-E21F-42BE-A0B1-328F4816FF58}" srcOrd="4" destOrd="0" presId="urn:microsoft.com/office/officeart/2005/8/layout/radial5"/>
    <dgm:cxn modelId="{411E665A-DAD4-4D17-8BDF-9EB9F533B24C}" type="presParOf" srcId="{F9D3A4DD-5175-458A-AD7C-C13AD8790D18}" destId="{EE5AB7D2-D115-4AAF-AF60-899008A66D1B}" srcOrd="5" destOrd="0" presId="urn:microsoft.com/office/officeart/2005/8/layout/radial5"/>
    <dgm:cxn modelId="{414DA90D-E47C-419B-8A13-F295CB66D38F}" type="presParOf" srcId="{EE5AB7D2-D115-4AAF-AF60-899008A66D1B}" destId="{DA83A672-A9F4-46A0-A49A-ACCB7AA5F1F1}" srcOrd="0" destOrd="0" presId="urn:microsoft.com/office/officeart/2005/8/layout/radial5"/>
    <dgm:cxn modelId="{AF710168-53CD-4B60-ABBB-0F7426798D79}" type="presParOf" srcId="{F9D3A4DD-5175-458A-AD7C-C13AD8790D18}" destId="{850EF8F6-5F3A-44D7-9E72-6CAEECC87CBA}" srcOrd="6" destOrd="0" presId="urn:microsoft.com/office/officeart/2005/8/layout/radial5"/>
    <dgm:cxn modelId="{B7CB190B-290F-4584-A80B-5931480EBCE3}" type="presParOf" srcId="{F9D3A4DD-5175-458A-AD7C-C13AD8790D18}" destId="{C01285CC-7D2D-4BA7-A324-ED73AFB75C04}" srcOrd="7" destOrd="0" presId="urn:microsoft.com/office/officeart/2005/8/layout/radial5"/>
    <dgm:cxn modelId="{091406AC-2917-4762-AFE6-ABC0BD6F614F}" type="presParOf" srcId="{C01285CC-7D2D-4BA7-A324-ED73AFB75C04}" destId="{48AD2E27-D5D3-40E3-9AC7-61EFAEDE363D}" srcOrd="0" destOrd="0" presId="urn:microsoft.com/office/officeart/2005/8/layout/radial5"/>
    <dgm:cxn modelId="{7D48B032-2557-46C9-8625-F72EB81E1C41}" type="presParOf" srcId="{F9D3A4DD-5175-458A-AD7C-C13AD8790D18}" destId="{61FE8720-0F2E-483F-8338-284B73F81A9E}" srcOrd="8" destOrd="0" presId="urn:microsoft.com/office/officeart/2005/8/layout/radial5"/>
    <dgm:cxn modelId="{55ADC32F-5D78-4AC7-97EA-E8D1235D6F9F}" type="presParOf" srcId="{F9D3A4DD-5175-458A-AD7C-C13AD8790D18}" destId="{D1902D27-6CCE-43E2-A3DA-521FD5BBECF6}" srcOrd="9" destOrd="0" presId="urn:microsoft.com/office/officeart/2005/8/layout/radial5"/>
    <dgm:cxn modelId="{FD1B8EAF-5BB7-4060-9B4E-F4F83CDB90F4}" type="presParOf" srcId="{D1902D27-6CCE-43E2-A3DA-521FD5BBECF6}" destId="{F62B9AA9-A4F7-447E-924D-7BCD43BBCB66}" srcOrd="0" destOrd="0" presId="urn:microsoft.com/office/officeart/2005/8/layout/radial5"/>
    <dgm:cxn modelId="{4059AB3E-2B30-4E16-867E-6D648545DB36}" type="presParOf" srcId="{F9D3A4DD-5175-458A-AD7C-C13AD8790D18}" destId="{DF167EBD-D24E-47B8-B736-7CA70A0EDD9A}" srcOrd="10" destOrd="0" presId="urn:microsoft.com/office/officeart/2005/8/layout/radial5"/>
    <dgm:cxn modelId="{AB773709-C317-4B0A-93EB-212C9507A810}" type="presParOf" srcId="{F9D3A4DD-5175-458A-AD7C-C13AD8790D18}" destId="{2B31FE60-5910-48C3-8018-46964B38F787}" srcOrd="11" destOrd="0" presId="urn:microsoft.com/office/officeart/2005/8/layout/radial5"/>
    <dgm:cxn modelId="{7907ECBB-0E00-49B0-AF7F-5C87DF11FFB5}" type="presParOf" srcId="{2B31FE60-5910-48C3-8018-46964B38F787}" destId="{4662B038-78A4-431F-9427-F565B6C72549}" srcOrd="0" destOrd="0" presId="urn:microsoft.com/office/officeart/2005/8/layout/radial5"/>
    <dgm:cxn modelId="{8151C4EB-95C7-44FE-BB1D-60E203826CD1}" type="presParOf" srcId="{F9D3A4DD-5175-458A-AD7C-C13AD8790D18}" destId="{6589EA7C-25A6-4863-A57A-65F28A4AC515}" srcOrd="12" destOrd="0" presId="urn:microsoft.com/office/officeart/2005/8/layout/radial5"/>
    <dgm:cxn modelId="{B0D8F58E-E433-40DC-9041-F1D79F5AF9BC}" type="presParOf" srcId="{F9D3A4DD-5175-458A-AD7C-C13AD8790D18}" destId="{A1AD037A-DC09-44E3-9CCA-71C01ED9BC2F}" srcOrd="13" destOrd="0" presId="urn:microsoft.com/office/officeart/2005/8/layout/radial5"/>
    <dgm:cxn modelId="{FCB65CD1-1768-4D51-8085-38A25764431A}" type="presParOf" srcId="{A1AD037A-DC09-44E3-9CCA-71C01ED9BC2F}" destId="{72BFE944-A476-46DE-8FAC-40C13D7CCB79}" srcOrd="0" destOrd="0" presId="urn:microsoft.com/office/officeart/2005/8/layout/radial5"/>
    <dgm:cxn modelId="{69B32A2B-3719-452C-BDFF-B1E2FBAB99A9}" type="presParOf" srcId="{F9D3A4DD-5175-458A-AD7C-C13AD8790D18}" destId="{0017175F-200B-4A0D-9237-6C84EDA1E0B7}" srcOrd="14" destOrd="0" presId="urn:microsoft.com/office/officeart/2005/8/layout/radial5"/>
    <dgm:cxn modelId="{524C8725-BFC2-4A23-A2A7-9C8A9D0BF35D}" type="presParOf" srcId="{F9D3A4DD-5175-458A-AD7C-C13AD8790D18}" destId="{9D155E90-D5C8-41C7-96C9-98B73B15BE75}" srcOrd="15" destOrd="0" presId="urn:microsoft.com/office/officeart/2005/8/layout/radial5"/>
    <dgm:cxn modelId="{D07178DB-F0B7-46D2-8CFF-382B0B1EC016}" type="presParOf" srcId="{9D155E90-D5C8-41C7-96C9-98B73B15BE75}" destId="{674301F3-619F-469A-A1B7-DB0B50069400}" srcOrd="0" destOrd="0" presId="urn:microsoft.com/office/officeart/2005/8/layout/radial5"/>
    <dgm:cxn modelId="{4C02C8FE-308D-4C7C-AF9F-AE9671B0C1E8}" type="presParOf" srcId="{F9D3A4DD-5175-458A-AD7C-C13AD8790D18}" destId="{F7EC9C45-D348-46AA-A170-1BB12F13A664}" srcOrd="16" destOrd="0" presId="urn:microsoft.com/office/officeart/2005/8/layout/radial5"/>
    <dgm:cxn modelId="{ED20B418-0790-4C51-92D1-3FF64D6DE4DE}" type="presParOf" srcId="{F9D3A4DD-5175-458A-AD7C-C13AD8790D18}" destId="{D40F7128-FE96-4D01-8A1B-1DCA277EC85E}" srcOrd="17" destOrd="0" presId="urn:microsoft.com/office/officeart/2005/8/layout/radial5"/>
    <dgm:cxn modelId="{89F089AB-C490-4E3D-B044-2ED6BE5B089E}" type="presParOf" srcId="{D40F7128-FE96-4D01-8A1B-1DCA277EC85E}" destId="{1A040198-5413-4DB3-BE8D-916D1B1CAB99}" srcOrd="0" destOrd="0" presId="urn:microsoft.com/office/officeart/2005/8/layout/radial5"/>
    <dgm:cxn modelId="{0E635FA8-FA9B-4949-8620-8F7B56D57CF3}" type="presParOf" srcId="{F9D3A4DD-5175-458A-AD7C-C13AD8790D18}" destId="{587C0B4D-4D49-42AA-8783-A2BB24587516}" srcOrd="18" destOrd="0" presId="urn:microsoft.com/office/officeart/2005/8/layout/radial5"/>
    <dgm:cxn modelId="{DF92C300-E098-4067-B4CC-7F17C3E96F11}" type="presParOf" srcId="{F9D3A4DD-5175-458A-AD7C-C13AD8790D18}" destId="{1A3CCF3C-5556-4626-BEDA-44C9A4A78A2D}" srcOrd="19" destOrd="0" presId="urn:microsoft.com/office/officeart/2005/8/layout/radial5"/>
    <dgm:cxn modelId="{BF124AE8-C091-4E79-9ECB-6AA6B48FDD74}" type="presParOf" srcId="{1A3CCF3C-5556-4626-BEDA-44C9A4A78A2D}" destId="{AC9459EB-D9E7-4451-96D0-9DFC669C2C0A}" srcOrd="0" destOrd="0" presId="urn:microsoft.com/office/officeart/2005/8/layout/radial5"/>
    <dgm:cxn modelId="{713A4B17-1D15-4ECB-8BE3-52DF5A7022CF}" type="presParOf" srcId="{F9D3A4DD-5175-458A-AD7C-C13AD8790D18}" destId="{DA847EB4-C5E8-43A0-A289-8613FE519D4D}" srcOrd="20" destOrd="0" presId="urn:microsoft.com/office/officeart/2005/8/layout/radial5"/>
  </dgm:cxnLst>
  <dgm:bg/>
  <dgm:whole/>
  <dgm:extLst>
    <a:ext uri="http://schemas.microsoft.com/office/drawing/2008/diagram">
      <dsp:dataModelExt xmlns=""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BBB3C60-AD55-4285-B672-2AD1D3941C74}" type="doc">
      <dgm:prSet loTypeId="urn:microsoft.com/office/officeart/2005/8/layout/radial5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1E7B313-135C-45FD-8E76-E8BDB5F8821B}">
      <dgm:prSet phldrT="[Текст]" custT="1"/>
      <dgm:spPr>
        <a:solidFill>
          <a:schemeClr val="accent6">
            <a:lumMod val="50000"/>
          </a:schemeClr>
        </a:solidFill>
      </dgm:spPr>
      <dgm:t>
        <a:bodyPr/>
        <a:lstStyle/>
        <a:p>
          <a:r>
            <a:rPr lang="ru-RU" sz="1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Организации</a:t>
          </a:r>
        </a:p>
      </dgm:t>
    </dgm:pt>
    <dgm:pt modelId="{CF9F1E7A-CCDE-40CD-9D8B-A861A3CC7ECE}" type="parTrans" cxnId="{3CE9D46E-E588-4485-AABF-AE287523622A}">
      <dgm:prSet/>
      <dgm:spPr/>
      <dgm:t>
        <a:bodyPr/>
        <a:lstStyle/>
        <a:p>
          <a:endParaRPr lang="ru-RU"/>
        </a:p>
      </dgm:t>
    </dgm:pt>
    <dgm:pt modelId="{FC9162F4-BDA1-4B66-B5A8-D24B6373AB25}" type="sibTrans" cxnId="{3CE9D46E-E588-4485-AABF-AE287523622A}">
      <dgm:prSet/>
      <dgm:spPr/>
      <dgm:t>
        <a:bodyPr/>
        <a:lstStyle/>
        <a:p>
          <a:endParaRPr lang="ru-RU"/>
        </a:p>
      </dgm:t>
    </dgm:pt>
    <dgm:pt modelId="{9A149202-950F-4403-9CB7-0BC35CC6B8D2}">
      <dgm:prSet phldrT="[Текст]"/>
      <dgm:spPr>
        <a:solidFill>
          <a:schemeClr val="accent6">
            <a:lumMod val="75000"/>
          </a:schemeClr>
        </a:solidFill>
      </dgm:spPr>
      <dgm:t>
        <a:bodyPr/>
        <a:lstStyle/>
        <a:p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Школы. лицеи, гимназии</a:t>
          </a:r>
          <a:endParaRPr lang="ru-RU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C2EACF58-114F-4407-8A40-F1F3868D7DC8}" type="parTrans" cxnId="{B8586903-3AF0-4E7C-88F8-A815B812E3AA}">
      <dgm:prSet/>
      <dgm:spPr/>
      <dgm:t>
        <a:bodyPr/>
        <a:lstStyle/>
        <a:p>
          <a:endParaRPr lang="ru-RU"/>
        </a:p>
      </dgm:t>
    </dgm:pt>
    <dgm:pt modelId="{CC8C0EF8-87AB-420F-99CD-22F283363A2F}" type="sibTrans" cxnId="{B8586903-3AF0-4E7C-88F8-A815B812E3AA}">
      <dgm:prSet/>
      <dgm:spPr/>
      <dgm:t>
        <a:bodyPr/>
        <a:lstStyle/>
        <a:p>
          <a:endParaRPr lang="ru-RU"/>
        </a:p>
      </dgm:t>
    </dgm:pt>
    <dgm:pt modelId="{4F596434-DFB2-412F-8892-CD0C2D8408E5}">
      <dgm:prSet phldrT="[Текст]"/>
      <dgm:spPr>
        <a:solidFill>
          <a:schemeClr val="accent6">
            <a:lumMod val="75000"/>
          </a:schemeClr>
        </a:solidFill>
      </dgm:spPr>
      <dgm:t>
        <a:bodyPr/>
        <a:lstStyle/>
        <a:p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ДОУ</a:t>
          </a:r>
        </a:p>
      </dgm:t>
    </dgm:pt>
    <dgm:pt modelId="{ED763FB3-F186-490F-8066-5DA471B7CCA4}" type="parTrans" cxnId="{E2CC4AF8-53C1-47A6-8684-C176D4A73982}">
      <dgm:prSet/>
      <dgm:spPr/>
      <dgm:t>
        <a:bodyPr/>
        <a:lstStyle/>
        <a:p>
          <a:endParaRPr lang="ru-RU"/>
        </a:p>
      </dgm:t>
    </dgm:pt>
    <dgm:pt modelId="{577A0E49-CAEF-40D7-9983-A1D16643F439}" type="sibTrans" cxnId="{E2CC4AF8-53C1-47A6-8684-C176D4A73982}">
      <dgm:prSet/>
      <dgm:spPr/>
      <dgm:t>
        <a:bodyPr/>
        <a:lstStyle/>
        <a:p>
          <a:endParaRPr lang="ru-RU"/>
        </a:p>
      </dgm:t>
    </dgm:pt>
    <dgm:pt modelId="{6B97D8A0-F562-437F-BEAD-4537E5A3C030}">
      <dgm:prSet phldrT="[Текст]"/>
      <dgm:spPr>
        <a:solidFill>
          <a:schemeClr val="accent6">
            <a:lumMod val="75000"/>
          </a:schemeClr>
        </a:solidFill>
      </dgm:spPr>
      <dgm:t>
        <a:bodyPr/>
        <a:lstStyle/>
        <a:p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УДО</a:t>
          </a:r>
        </a:p>
      </dgm:t>
    </dgm:pt>
    <dgm:pt modelId="{39175792-F432-4F13-90DA-B849290945B0}" type="parTrans" cxnId="{17CD955F-B11E-4A8C-8A23-54E92C3321B4}">
      <dgm:prSet/>
      <dgm:spPr/>
      <dgm:t>
        <a:bodyPr/>
        <a:lstStyle/>
        <a:p>
          <a:endParaRPr lang="ru-RU"/>
        </a:p>
      </dgm:t>
    </dgm:pt>
    <dgm:pt modelId="{A74797B6-2E6D-4F01-9261-83E425C8A9E7}" type="sibTrans" cxnId="{17CD955F-B11E-4A8C-8A23-54E92C3321B4}">
      <dgm:prSet/>
      <dgm:spPr/>
      <dgm:t>
        <a:bodyPr/>
        <a:lstStyle/>
        <a:p>
          <a:endParaRPr lang="ru-RU"/>
        </a:p>
      </dgm:t>
    </dgm:pt>
    <dgm:pt modelId="{8E8067FB-1D43-4C8F-80E3-EDBD9375D647}">
      <dgm:prSet phldrT="[Текст]"/>
      <dgm:spPr>
        <a:solidFill>
          <a:schemeClr val="accent6">
            <a:lumMod val="75000"/>
          </a:schemeClr>
        </a:solidFill>
      </dgm:spPr>
      <dgm:t>
        <a:bodyPr/>
        <a:lstStyle/>
        <a:p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СПО</a:t>
          </a:r>
        </a:p>
      </dgm:t>
    </dgm:pt>
    <dgm:pt modelId="{A4AE368A-217B-460E-B5CF-6D19859C539A}" type="parTrans" cxnId="{FB714CF7-6E76-41BF-BAF2-7D555B86AAA1}">
      <dgm:prSet/>
      <dgm:spPr/>
      <dgm:t>
        <a:bodyPr/>
        <a:lstStyle/>
        <a:p>
          <a:endParaRPr lang="ru-RU"/>
        </a:p>
      </dgm:t>
    </dgm:pt>
    <dgm:pt modelId="{E854B255-591A-4A29-89DA-CECB7192805B}" type="sibTrans" cxnId="{FB714CF7-6E76-41BF-BAF2-7D555B86AAA1}">
      <dgm:prSet/>
      <dgm:spPr/>
      <dgm:t>
        <a:bodyPr/>
        <a:lstStyle/>
        <a:p>
          <a:endParaRPr lang="ru-RU"/>
        </a:p>
      </dgm:t>
    </dgm:pt>
    <dgm:pt modelId="{9325B557-564E-4311-AFE8-26A499133059}">
      <dgm:prSet/>
      <dgm:spPr>
        <a:solidFill>
          <a:schemeClr val="accent6">
            <a:lumMod val="75000"/>
          </a:schemeClr>
        </a:solidFill>
      </dgm:spPr>
      <dgm:t>
        <a:bodyPr/>
        <a:lstStyle/>
        <a:p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Прочие ОО</a:t>
          </a:r>
        </a:p>
      </dgm:t>
    </dgm:pt>
    <dgm:pt modelId="{532DFF0B-2108-438F-8E6A-22E784E04D41}" type="parTrans" cxnId="{C7C8EAC0-B259-41E4-80B5-3A69089D1B79}">
      <dgm:prSet/>
      <dgm:spPr/>
      <dgm:t>
        <a:bodyPr/>
        <a:lstStyle/>
        <a:p>
          <a:endParaRPr lang="ru-RU"/>
        </a:p>
      </dgm:t>
    </dgm:pt>
    <dgm:pt modelId="{995F5E7D-5974-412F-AA42-E2C5A844FF58}" type="sibTrans" cxnId="{C7C8EAC0-B259-41E4-80B5-3A69089D1B79}">
      <dgm:prSet/>
      <dgm:spPr/>
      <dgm:t>
        <a:bodyPr/>
        <a:lstStyle/>
        <a:p>
          <a:endParaRPr lang="ru-RU"/>
        </a:p>
      </dgm:t>
    </dgm:pt>
    <dgm:pt modelId="{F9D3A4DD-5175-458A-AD7C-C13AD8790D18}" type="pres">
      <dgm:prSet presAssocID="{2BBB3C60-AD55-4285-B672-2AD1D3941C74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0C7D2AC-F1B4-477A-A7B4-E8A1514861BA}" type="pres">
      <dgm:prSet presAssocID="{31E7B313-135C-45FD-8E76-E8BDB5F8821B}" presName="centerShape" presStyleLbl="node0" presStyleIdx="0" presStyleCnt="1" custScaleX="213842" custLinFactNeighborX="-1391" custLinFactNeighborY="-829"/>
      <dgm:spPr/>
      <dgm:t>
        <a:bodyPr/>
        <a:lstStyle/>
        <a:p>
          <a:endParaRPr lang="ru-RU"/>
        </a:p>
      </dgm:t>
    </dgm:pt>
    <dgm:pt modelId="{19791A21-071D-4E4F-A635-DB380A69FA19}" type="pres">
      <dgm:prSet presAssocID="{C2EACF58-114F-4407-8A40-F1F3868D7DC8}" presName="parTrans" presStyleLbl="sibTrans2D1" presStyleIdx="0" presStyleCnt="5"/>
      <dgm:spPr/>
      <dgm:t>
        <a:bodyPr/>
        <a:lstStyle/>
        <a:p>
          <a:endParaRPr lang="ru-RU"/>
        </a:p>
      </dgm:t>
    </dgm:pt>
    <dgm:pt modelId="{FAC1E068-FE79-427D-848B-C89BB5AADEF3}" type="pres">
      <dgm:prSet presAssocID="{C2EACF58-114F-4407-8A40-F1F3868D7DC8}" presName="connectorText" presStyleLbl="sibTrans2D1" presStyleIdx="0" presStyleCnt="5"/>
      <dgm:spPr/>
      <dgm:t>
        <a:bodyPr/>
        <a:lstStyle/>
        <a:p>
          <a:endParaRPr lang="ru-RU"/>
        </a:p>
      </dgm:t>
    </dgm:pt>
    <dgm:pt modelId="{F1DDD405-2CA8-431A-BFBE-EE46CE049C18}" type="pres">
      <dgm:prSet presAssocID="{9A149202-950F-4403-9CB7-0BC35CC6B8D2}" presName="node" presStyleLbl="node1" presStyleIdx="0" presStyleCnt="5" custRadScaleRad="103586" custRadScaleInc="807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5CA47B8-E394-460E-9773-7F288A609261}" type="pres">
      <dgm:prSet presAssocID="{ED763FB3-F186-490F-8066-5DA471B7CCA4}" presName="parTrans" presStyleLbl="sibTrans2D1" presStyleIdx="1" presStyleCnt="5"/>
      <dgm:spPr/>
      <dgm:t>
        <a:bodyPr/>
        <a:lstStyle/>
        <a:p>
          <a:endParaRPr lang="ru-RU"/>
        </a:p>
      </dgm:t>
    </dgm:pt>
    <dgm:pt modelId="{AEB6B63A-DB56-4D93-AF17-644BFD32E3D5}" type="pres">
      <dgm:prSet presAssocID="{ED763FB3-F186-490F-8066-5DA471B7CCA4}" presName="connectorText" presStyleLbl="sibTrans2D1" presStyleIdx="1" presStyleCnt="5"/>
      <dgm:spPr/>
      <dgm:t>
        <a:bodyPr/>
        <a:lstStyle/>
        <a:p>
          <a:endParaRPr lang="ru-RU"/>
        </a:p>
      </dgm:t>
    </dgm:pt>
    <dgm:pt modelId="{14F15F77-E21F-42BE-A0B1-328F4816FF58}" type="pres">
      <dgm:prSet presAssocID="{4F596434-DFB2-412F-8892-CD0C2D8408E5}" presName="node" presStyleLbl="node1" presStyleIdx="1" presStyleCnt="5" custRadScaleRad="121237" custRadScaleInc="-1859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E5AB7D2-D115-4AAF-AF60-899008A66D1B}" type="pres">
      <dgm:prSet presAssocID="{39175792-F432-4F13-90DA-B849290945B0}" presName="parTrans" presStyleLbl="sibTrans2D1" presStyleIdx="2" presStyleCnt="5"/>
      <dgm:spPr/>
      <dgm:t>
        <a:bodyPr/>
        <a:lstStyle/>
        <a:p>
          <a:endParaRPr lang="ru-RU"/>
        </a:p>
      </dgm:t>
    </dgm:pt>
    <dgm:pt modelId="{DA83A672-A9F4-46A0-A49A-ACCB7AA5F1F1}" type="pres">
      <dgm:prSet presAssocID="{39175792-F432-4F13-90DA-B849290945B0}" presName="connectorText" presStyleLbl="sibTrans2D1" presStyleIdx="2" presStyleCnt="5"/>
      <dgm:spPr/>
      <dgm:t>
        <a:bodyPr/>
        <a:lstStyle/>
        <a:p>
          <a:endParaRPr lang="ru-RU"/>
        </a:p>
      </dgm:t>
    </dgm:pt>
    <dgm:pt modelId="{850EF8F6-5F3A-44D7-9E72-6CAEECC87CBA}" type="pres">
      <dgm:prSet presAssocID="{6B97D8A0-F562-437F-BEAD-4537E5A3C030}" presName="node" presStyleLbl="node1" presStyleIdx="2" presStyleCnt="5" custRadScaleRad="107512" custRadScaleInc="-2198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01285CC-7D2D-4BA7-A324-ED73AFB75C04}" type="pres">
      <dgm:prSet presAssocID="{532DFF0B-2108-438F-8E6A-22E784E04D41}" presName="parTrans" presStyleLbl="sibTrans2D1" presStyleIdx="3" presStyleCnt="5"/>
      <dgm:spPr/>
      <dgm:t>
        <a:bodyPr/>
        <a:lstStyle/>
        <a:p>
          <a:endParaRPr lang="ru-RU"/>
        </a:p>
      </dgm:t>
    </dgm:pt>
    <dgm:pt modelId="{48AD2E27-D5D3-40E3-9AC7-61EFAEDE363D}" type="pres">
      <dgm:prSet presAssocID="{532DFF0B-2108-438F-8E6A-22E784E04D41}" presName="connectorText" presStyleLbl="sibTrans2D1" presStyleIdx="3" presStyleCnt="5"/>
      <dgm:spPr/>
      <dgm:t>
        <a:bodyPr/>
        <a:lstStyle/>
        <a:p>
          <a:endParaRPr lang="ru-RU"/>
        </a:p>
      </dgm:t>
    </dgm:pt>
    <dgm:pt modelId="{61FE8720-0F2E-483F-8338-284B73F81A9E}" type="pres">
      <dgm:prSet presAssocID="{9325B557-564E-4311-AFE8-26A499133059}" presName="node" presStyleLbl="node1" presStyleIdx="3" presStyleCnt="5" custRadScaleRad="102905" custRadScaleInc="1439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1902D27-6CCE-43E2-A3DA-521FD5BBECF6}" type="pres">
      <dgm:prSet presAssocID="{A4AE368A-217B-460E-B5CF-6D19859C539A}" presName="parTrans" presStyleLbl="sibTrans2D1" presStyleIdx="4" presStyleCnt="5"/>
      <dgm:spPr/>
      <dgm:t>
        <a:bodyPr/>
        <a:lstStyle/>
        <a:p>
          <a:endParaRPr lang="ru-RU"/>
        </a:p>
      </dgm:t>
    </dgm:pt>
    <dgm:pt modelId="{F62B9AA9-A4F7-447E-924D-7BCD43BBCB66}" type="pres">
      <dgm:prSet presAssocID="{A4AE368A-217B-460E-B5CF-6D19859C539A}" presName="connectorText" presStyleLbl="sibTrans2D1" presStyleIdx="4" presStyleCnt="5"/>
      <dgm:spPr/>
      <dgm:t>
        <a:bodyPr/>
        <a:lstStyle/>
        <a:p>
          <a:endParaRPr lang="ru-RU"/>
        </a:p>
      </dgm:t>
    </dgm:pt>
    <dgm:pt modelId="{DF167EBD-D24E-47B8-B736-7CA70A0EDD9A}" type="pres">
      <dgm:prSet presAssocID="{8E8067FB-1D43-4C8F-80E3-EDBD9375D647}" presName="node" presStyleLbl="node1" presStyleIdx="4" presStyleCnt="5" custRadScaleRad="115217" custRadScaleInc="1684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FEC45C4-4E10-4DDE-8D7E-93F2F13340DF}" type="presOf" srcId="{39175792-F432-4F13-90DA-B849290945B0}" destId="{EE5AB7D2-D115-4AAF-AF60-899008A66D1B}" srcOrd="0" destOrd="0" presId="urn:microsoft.com/office/officeart/2005/8/layout/radial5"/>
    <dgm:cxn modelId="{7AB9C6CB-A6F2-4511-A149-BD34B24D6290}" type="presOf" srcId="{A4AE368A-217B-460E-B5CF-6D19859C539A}" destId="{D1902D27-6CCE-43E2-A3DA-521FD5BBECF6}" srcOrd="0" destOrd="0" presId="urn:microsoft.com/office/officeart/2005/8/layout/radial5"/>
    <dgm:cxn modelId="{3CE9D46E-E588-4485-AABF-AE287523622A}" srcId="{2BBB3C60-AD55-4285-B672-2AD1D3941C74}" destId="{31E7B313-135C-45FD-8E76-E8BDB5F8821B}" srcOrd="0" destOrd="0" parTransId="{CF9F1E7A-CCDE-40CD-9D8B-A861A3CC7ECE}" sibTransId="{FC9162F4-BDA1-4B66-B5A8-D24B6373AB25}"/>
    <dgm:cxn modelId="{FB714CF7-6E76-41BF-BAF2-7D555B86AAA1}" srcId="{31E7B313-135C-45FD-8E76-E8BDB5F8821B}" destId="{8E8067FB-1D43-4C8F-80E3-EDBD9375D647}" srcOrd="4" destOrd="0" parTransId="{A4AE368A-217B-460E-B5CF-6D19859C539A}" sibTransId="{E854B255-591A-4A29-89DA-CECB7192805B}"/>
    <dgm:cxn modelId="{B8586903-3AF0-4E7C-88F8-A815B812E3AA}" srcId="{31E7B313-135C-45FD-8E76-E8BDB5F8821B}" destId="{9A149202-950F-4403-9CB7-0BC35CC6B8D2}" srcOrd="0" destOrd="0" parTransId="{C2EACF58-114F-4407-8A40-F1F3868D7DC8}" sibTransId="{CC8C0EF8-87AB-420F-99CD-22F283363A2F}"/>
    <dgm:cxn modelId="{EC39968E-2B9C-4FC0-AAC8-860A43BDE6E0}" type="presOf" srcId="{ED763FB3-F186-490F-8066-5DA471B7CCA4}" destId="{AEB6B63A-DB56-4D93-AF17-644BFD32E3D5}" srcOrd="1" destOrd="0" presId="urn:microsoft.com/office/officeart/2005/8/layout/radial5"/>
    <dgm:cxn modelId="{ED566134-FA9D-4D0A-ABDF-42F71F9F9BD8}" type="presOf" srcId="{A4AE368A-217B-460E-B5CF-6D19859C539A}" destId="{F62B9AA9-A4F7-447E-924D-7BCD43BBCB66}" srcOrd="1" destOrd="0" presId="urn:microsoft.com/office/officeart/2005/8/layout/radial5"/>
    <dgm:cxn modelId="{B54F397B-B791-406E-AF71-358DDC235CAF}" type="presOf" srcId="{C2EACF58-114F-4407-8A40-F1F3868D7DC8}" destId="{19791A21-071D-4E4F-A635-DB380A69FA19}" srcOrd="0" destOrd="0" presId="urn:microsoft.com/office/officeart/2005/8/layout/radial5"/>
    <dgm:cxn modelId="{C7C8EAC0-B259-41E4-80B5-3A69089D1B79}" srcId="{31E7B313-135C-45FD-8E76-E8BDB5F8821B}" destId="{9325B557-564E-4311-AFE8-26A499133059}" srcOrd="3" destOrd="0" parTransId="{532DFF0B-2108-438F-8E6A-22E784E04D41}" sibTransId="{995F5E7D-5974-412F-AA42-E2C5A844FF58}"/>
    <dgm:cxn modelId="{835744B4-6F13-445C-B368-BDF2ADCC7615}" type="presOf" srcId="{31E7B313-135C-45FD-8E76-E8BDB5F8821B}" destId="{A0C7D2AC-F1B4-477A-A7B4-E8A1514861BA}" srcOrd="0" destOrd="0" presId="urn:microsoft.com/office/officeart/2005/8/layout/radial5"/>
    <dgm:cxn modelId="{551C953D-343F-497F-9303-E1E02CC89C0B}" type="presOf" srcId="{532DFF0B-2108-438F-8E6A-22E784E04D41}" destId="{48AD2E27-D5D3-40E3-9AC7-61EFAEDE363D}" srcOrd="1" destOrd="0" presId="urn:microsoft.com/office/officeart/2005/8/layout/radial5"/>
    <dgm:cxn modelId="{954F8341-021D-41C5-A0DB-82177E790102}" type="presOf" srcId="{8E8067FB-1D43-4C8F-80E3-EDBD9375D647}" destId="{DF167EBD-D24E-47B8-B736-7CA70A0EDD9A}" srcOrd="0" destOrd="0" presId="urn:microsoft.com/office/officeart/2005/8/layout/radial5"/>
    <dgm:cxn modelId="{FA39B7FD-E1CB-4FA9-9FE1-00A1EA6B9DFE}" type="presOf" srcId="{9A149202-950F-4403-9CB7-0BC35CC6B8D2}" destId="{F1DDD405-2CA8-431A-BFBE-EE46CE049C18}" srcOrd="0" destOrd="0" presId="urn:microsoft.com/office/officeart/2005/8/layout/radial5"/>
    <dgm:cxn modelId="{BBD10700-2020-474D-A850-BFD8726665DF}" type="presOf" srcId="{6B97D8A0-F562-437F-BEAD-4537E5A3C030}" destId="{850EF8F6-5F3A-44D7-9E72-6CAEECC87CBA}" srcOrd="0" destOrd="0" presId="urn:microsoft.com/office/officeart/2005/8/layout/radial5"/>
    <dgm:cxn modelId="{85359177-5588-4B71-8435-77695E98E14F}" type="presOf" srcId="{C2EACF58-114F-4407-8A40-F1F3868D7DC8}" destId="{FAC1E068-FE79-427D-848B-C89BB5AADEF3}" srcOrd="1" destOrd="0" presId="urn:microsoft.com/office/officeart/2005/8/layout/radial5"/>
    <dgm:cxn modelId="{D7125BBA-338A-4292-95B1-95D956F4DDB8}" type="presOf" srcId="{4F596434-DFB2-412F-8892-CD0C2D8408E5}" destId="{14F15F77-E21F-42BE-A0B1-328F4816FF58}" srcOrd="0" destOrd="0" presId="urn:microsoft.com/office/officeart/2005/8/layout/radial5"/>
    <dgm:cxn modelId="{AC895B56-0C62-4421-BD98-F590D961E1C2}" type="presOf" srcId="{ED763FB3-F186-490F-8066-5DA471B7CCA4}" destId="{55CA47B8-E394-460E-9773-7F288A609261}" srcOrd="0" destOrd="0" presId="urn:microsoft.com/office/officeart/2005/8/layout/radial5"/>
    <dgm:cxn modelId="{26FAD838-1737-4B62-9FD4-47F3B11E7764}" type="presOf" srcId="{2BBB3C60-AD55-4285-B672-2AD1D3941C74}" destId="{F9D3A4DD-5175-458A-AD7C-C13AD8790D18}" srcOrd="0" destOrd="0" presId="urn:microsoft.com/office/officeart/2005/8/layout/radial5"/>
    <dgm:cxn modelId="{17CD955F-B11E-4A8C-8A23-54E92C3321B4}" srcId="{31E7B313-135C-45FD-8E76-E8BDB5F8821B}" destId="{6B97D8A0-F562-437F-BEAD-4537E5A3C030}" srcOrd="2" destOrd="0" parTransId="{39175792-F432-4F13-90DA-B849290945B0}" sibTransId="{A74797B6-2E6D-4F01-9261-83E425C8A9E7}"/>
    <dgm:cxn modelId="{1C2B7F7A-E6E2-4675-9CC5-FA8ECF03956E}" type="presOf" srcId="{9325B557-564E-4311-AFE8-26A499133059}" destId="{61FE8720-0F2E-483F-8338-284B73F81A9E}" srcOrd="0" destOrd="0" presId="urn:microsoft.com/office/officeart/2005/8/layout/radial5"/>
    <dgm:cxn modelId="{CAC5D89B-D3AC-411E-8C6B-C1E7F42AAE5C}" type="presOf" srcId="{532DFF0B-2108-438F-8E6A-22E784E04D41}" destId="{C01285CC-7D2D-4BA7-A324-ED73AFB75C04}" srcOrd="0" destOrd="0" presId="urn:microsoft.com/office/officeart/2005/8/layout/radial5"/>
    <dgm:cxn modelId="{6A132795-A665-47B6-9382-3BE0EDB4F45B}" type="presOf" srcId="{39175792-F432-4F13-90DA-B849290945B0}" destId="{DA83A672-A9F4-46A0-A49A-ACCB7AA5F1F1}" srcOrd="1" destOrd="0" presId="urn:microsoft.com/office/officeart/2005/8/layout/radial5"/>
    <dgm:cxn modelId="{E2CC4AF8-53C1-47A6-8684-C176D4A73982}" srcId="{31E7B313-135C-45FD-8E76-E8BDB5F8821B}" destId="{4F596434-DFB2-412F-8892-CD0C2D8408E5}" srcOrd="1" destOrd="0" parTransId="{ED763FB3-F186-490F-8066-5DA471B7CCA4}" sibTransId="{577A0E49-CAEF-40D7-9983-A1D16643F439}"/>
    <dgm:cxn modelId="{3CB74B32-93B3-43F3-B09F-DB05E28B535F}" type="presParOf" srcId="{F9D3A4DD-5175-458A-AD7C-C13AD8790D18}" destId="{A0C7D2AC-F1B4-477A-A7B4-E8A1514861BA}" srcOrd="0" destOrd="0" presId="urn:microsoft.com/office/officeart/2005/8/layout/radial5"/>
    <dgm:cxn modelId="{932AC5E3-B2B0-494A-A36C-865C9433B9A0}" type="presParOf" srcId="{F9D3A4DD-5175-458A-AD7C-C13AD8790D18}" destId="{19791A21-071D-4E4F-A635-DB380A69FA19}" srcOrd="1" destOrd="0" presId="urn:microsoft.com/office/officeart/2005/8/layout/radial5"/>
    <dgm:cxn modelId="{11C09003-30B0-4EA0-A1BB-6E91B4FAA8E6}" type="presParOf" srcId="{19791A21-071D-4E4F-A635-DB380A69FA19}" destId="{FAC1E068-FE79-427D-848B-C89BB5AADEF3}" srcOrd="0" destOrd="0" presId="urn:microsoft.com/office/officeart/2005/8/layout/radial5"/>
    <dgm:cxn modelId="{0D5C17E5-8E86-4CCB-9520-1AAEDA1DC262}" type="presParOf" srcId="{F9D3A4DD-5175-458A-AD7C-C13AD8790D18}" destId="{F1DDD405-2CA8-431A-BFBE-EE46CE049C18}" srcOrd="2" destOrd="0" presId="urn:microsoft.com/office/officeart/2005/8/layout/radial5"/>
    <dgm:cxn modelId="{927323D2-D78F-433E-9416-D73D455E9F03}" type="presParOf" srcId="{F9D3A4DD-5175-458A-AD7C-C13AD8790D18}" destId="{55CA47B8-E394-460E-9773-7F288A609261}" srcOrd="3" destOrd="0" presId="urn:microsoft.com/office/officeart/2005/8/layout/radial5"/>
    <dgm:cxn modelId="{C087CBFD-DD90-4DC5-A75B-1F3D81D1C902}" type="presParOf" srcId="{55CA47B8-E394-460E-9773-7F288A609261}" destId="{AEB6B63A-DB56-4D93-AF17-644BFD32E3D5}" srcOrd="0" destOrd="0" presId="urn:microsoft.com/office/officeart/2005/8/layout/radial5"/>
    <dgm:cxn modelId="{EA3F1317-8A60-458E-87FF-A66F239CF637}" type="presParOf" srcId="{F9D3A4DD-5175-458A-AD7C-C13AD8790D18}" destId="{14F15F77-E21F-42BE-A0B1-328F4816FF58}" srcOrd="4" destOrd="0" presId="urn:microsoft.com/office/officeart/2005/8/layout/radial5"/>
    <dgm:cxn modelId="{BEBA3DDD-1C67-4BE9-9098-6D2533B9BA50}" type="presParOf" srcId="{F9D3A4DD-5175-458A-AD7C-C13AD8790D18}" destId="{EE5AB7D2-D115-4AAF-AF60-899008A66D1B}" srcOrd="5" destOrd="0" presId="urn:microsoft.com/office/officeart/2005/8/layout/radial5"/>
    <dgm:cxn modelId="{DDC70061-D0D9-41A0-BBB3-EE5C0A8CF76B}" type="presParOf" srcId="{EE5AB7D2-D115-4AAF-AF60-899008A66D1B}" destId="{DA83A672-A9F4-46A0-A49A-ACCB7AA5F1F1}" srcOrd="0" destOrd="0" presId="urn:microsoft.com/office/officeart/2005/8/layout/radial5"/>
    <dgm:cxn modelId="{C940AED9-3DDD-4ED9-878B-12EB2208381A}" type="presParOf" srcId="{F9D3A4DD-5175-458A-AD7C-C13AD8790D18}" destId="{850EF8F6-5F3A-44D7-9E72-6CAEECC87CBA}" srcOrd="6" destOrd="0" presId="urn:microsoft.com/office/officeart/2005/8/layout/radial5"/>
    <dgm:cxn modelId="{B9AA921E-1CBC-421D-B5F3-1F62003ECCB9}" type="presParOf" srcId="{F9D3A4DD-5175-458A-AD7C-C13AD8790D18}" destId="{C01285CC-7D2D-4BA7-A324-ED73AFB75C04}" srcOrd="7" destOrd="0" presId="urn:microsoft.com/office/officeart/2005/8/layout/radial5"/>
    <dgm:cxn modelId="{957320BC-1042-49A7-B540-99496CA5FBA5}" type="presParOf" srcId="{C01285CC-7D2D-4BA7-A324-ED73AFB75C04}" destId="{48AD2E27-D5D3-40E3-9AC7-61EFAEDE363D}" srcOrd="0" destOrd="0" presId="urn:microsoft.com/office/officeart/2005/8/layout/radial5"/>
    <dgm:cxn modelId="{0F68471E-8C82-4CC4-ABFB-A13E8901D9A0}" type="presParOf" srcId="{F9D3A4DD-5175-458A-AD7C-C13AD8790D18}" destId="{61FE8720-0F2E-483F-8338-284B73F81A9E}" srcOrd="8" destOrd="0" presId="urn:microsoft.com/office/officeart/2005/8/layout/radial5"/>
    <dgm:cxn modelId="{D83CA6AC-B336-48E0-AE84-85C6DB4FC70A}" type="presParOf" srcId="{F9D3A4DD-5175-458A-AD7C-C13AD8790D18}" destId="{D1902D27-6CCE-43E2-A3DA-521FD5BBECF6}" srcOrd="9" destOrd="0" presId="urn:microsoft.com/office/officeart/2005/8/layout/radial5"/>
    <dgm:cxn modelId="{02644C2B-5B6F-4531-8438-624566FA88BB}" type="presParOf" srcId="{D1902D27-6CCE-43E2-A3DA-521FD5BBECF6}" destId="{F62B9AA9-A4F7-447E-924D-7BCD43BBCB66}" srcOrd="0" destOrd="0" presId="urn:microsoft.com/office/officeart/2005/8/layout/radial5"/>
    <dgm:cxn modelId="{9DDF6BFF-B1AF-4A94-AA81-85DF8638873F}" type="presParOf" srcId="{F9D3A4DD-5175-458A-AD7C-C13AD8790D18}" destId="{DF167EBD-D24E-47B8-B736-7CA70A0EDD9A}" srcOrd="10" destOrd="0" presId="urn:microsoft.com/office/officeart/2005/8/layout/radial5"/>
  </dgm:cxnLst>
  <dgm:bg/>
  <dgm:whole/>
  <dgm:extLst>
    <a:ext uri="http://schemas.microsoft.com/office/drawing/2008/diagram">
      <dsp:dataModelExt xmlns="" xmlns:dsp="http://schemas.microsoft.com/office/drawing/2008/diagram" relId="rId12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D6D8120A-C075-4AC1-BDA2-72EF0E21BF7D}" type="doc">
      <dgm:prSet loTypeId="urn:microsoft.com/office/officeart/2005/8/layout/pyramid2" loCatId="list" qsTypeId="urn:microsoft.com/office/officeart/2005/8/quickstyle/simple1" qsCatId="simple" csTypeId="urn:microsoft.com/office/officeart/2005/8/colors/accent1_2" csCatId="accent1" phldr="1"/>
      <dgm:spPr/>
    </dgm:pt>
    <dgm:pt modelId="{988D429D-D6DF-47A2-9A16-C12C66A3939F}">
      <dgm:prSet phldrT="[Текст]" custT="1"/>
      <dgm:spPr/>
      <dgm:t>
        <a:bodyPr/>
        <a:lstStyle/>
        <a:p>
          <a:r>
            <a:rPr lang="ru-RU" sz="24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Прием заявлений</a:t>
          </a:r>
        </a:p>
      </dgm:t>
    </dgm:pt>
    <dgm:pt modelId="{BE81585A-FD1B-426C-9963-7E2AECBED735}" type="parTrans" cxnId="{9DF327C7-354A-4C9E-929F-887C29365924}">
      <dgm:prSet/>
      <dgm:spPr/>
      <dgm:t>
        <a:bodyPr/>
        <a:lstStyle/>
        <a:p>
          <a:endParaRPr lang="ru-RU"/>
        </a:p>
      </dgm:t>
    </dgm:pt>
    <dgm:pt modelId="{EAD5168F-B996-4A4D-8D3F-01E763B05013}" type="sibTrans" cxnId="{9DF327C7-354A-4C9E-929F-887C29365924}">
      <dgm:prSet/>
      <dgm:spPr/>
      <dgm:t>
        <a:bodyPr/>
        <a:lstStyle/>
        <a:p>
          <a:endParaRPr lang="ru-RU"/>
        </a:p>
      </dgm:t>
    </dgm:pt>
    <dgm:pt modelId="{96EACB17-F153-4169-9D70-9037DD4666B7}">
      <dgm:prSet phldrT="[Текст]" custT="1"/>
      <dgm:spPr/>
      <dgm:t>
        <a:bodyPr/>
        <a:lstStyle/>
        <a:p>
          <a:r>
            <a:rPr lang="ru-RU" sz="24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Экспертиза</a:t>
          </a:r>
        </a:p>
      </dgm:t>
    </dgm:pt>
    <dgm:pt modelId="{183B99DC-A693-441D-8920-DDEAB62F408F}" type="parTrans" cxnId="{AC959B1D-C78C-473E-A7BA-EEE99BD255BF}">
      <dgm:prSet/>
      <dgm:spPr/>
      <dgm:t>
        <a:bodyPr/>
        <a:lstStyle/>
        <a:p>
          <a:endParaRPr lang="ru-RU"/>
        </a:p>
      </dgm:t>
    </dgm:pt>
    <dgm:pt modelId="{7BFB89D3-135C-4771-AFAD-68EF448C3322}" type="sibTrans" cxnId="{AC959B1D-C78C-473E-A7BA-EEE99BD255BF}">
      <dgm:prSet/>
      <dgm:spPr/>
      <dgm:t>
        <a:bodyPr/>
        <a:lstStyle/>
        <a:p>
          <a:endParaRPr lang="ru-RU"/>
        </a:p>
      </dgm:t>
    </dgm:pt>
    <dgm:pt modelId="{8F81AB15-789B-4C14-94C5-E895FF0748D9}">
      <dgm:prSet phldrT="[Текст]" custT="1"/>
      <dgm:spPr/>
      <dgm:t>
        <a:bodyPr/>
        <a:lstStyle/>
        <a:p>
          <a:r>
            <a:rPr lang="ru-RU" sz="24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Итог аттестации</a:t>
          </a:r>
        </a:p>
      </dgm:t>
    </dgm:pt>
    <dgm:pt modelId="{A47C55E4-DF6D-4CF8-AD04-975D0220E699}" type="parTrans" cxnId="{93E7BD84-4232-419D-AD0C-87D287E09736}">
      <dgm:prSet/>
      <dgm:spPr/>
      <dgm:t>
        <a:bodyPr/>
        <a:lstStyle/>
        <a:p>
          <a:endParaRPr lang="ru-RU"/>
        </a:p>
      </dgm:t>
    </dgm:pt>
    <dgm:pt modelId="{F09B998D-AEFE-400C-A89D-48F90CED7313}" type="sibTrans" cxnId="{93E7BD84-4232-419D-AD0C-87D287E09736}">
      <dgm:prSet/>
      <dgm:spPr/>
      <dgm:t>
        <a:bodyPr/>
        <a:lstStyle/>
        <a:p>
          <a:endParaRPr lang="ru-RU"/>
        </a:p>
      </dgm:t>
    </dgm:pt>
    <dgm:pt modelId="{5B29F677-A2B1-42C1-969E-7A7A181D4B10}" type="pres">
      <dgm:prSet presAssocID="{D6D8120A-C075-4AC1-BDA2-72EF0E21BF7D}" presName="compositeShape" presStyleCnt="0">
        <dgm:presLayoutVars>
          <dgm:dir/>
          <dgm:resizeHandles/>
        </dgm:presLayoutVars>
      </dgm:prSet>
      <dgm:spPr/>
    </dgm:pt>
    <dgm:pt modelId="{0292869A-7295-44BE-B324-B3882516F622}" type="pres">
      <dgm:prSet presAssocID="{D6D8120A-C075-4AC1-BDA2-72EF0E21BF7D}" presName="pyramid" presStyleLbl="node1" presStyleIdx="0" presStyleCnt="1"/>
      <dgm:spPr/>
    </dgm:pt>
    <dgm:pt modelId="{EE9E6683-81D7-4677-84C7-733D45571A4D}" type="pres">
      <dgm:prSet presAssocID="{D6D8120A-C075-4AC1-BDA2-72EF0E21BF7D}" presName="theList" presStyleCnt="0"/>
      <dgm:spPr/>
    </dgm:pt>
    <dgm:pt modelId="{33307237-3257-4410-A40A-79438FDBD2CC}" type="pres">
      <dgm:prSet presAssocID="{988D429D-D6DF-47A2-9A16-C12C66A3939F}" presName="aNode" presStyleLbl="fgAcc1" presStyleIdx="0" presStyleCnt="3" custScaleX="12004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1E80BDF-EE68-4B59-8DF5-9F35A04035A0}" type="pres">
      <dgm:prSet presAssocID="{988D429D-D6DF-47A2-9A16-C12C66A3939F}" presName="aSpace" presStyleCnt="0"/>
      <dgm:spPr/>
    </dgm:pt>
    <dgm:pt modelId="{7708BA49-FB88-46A2-BB7D-010FB1BB19E8}" type="pres">
      <dgm:prSet presAssocID="{96EACB17-F153-4169-9D70-9037DD4666B7}" presName="aNode" presStyleLbl="fgAcc1" presStyleIdx="1" presStyleCnt="3" custScaleX="12307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8F15E70-48AD-416E-A10C-B56A0B9EEB4B}" type="pres">
      <dgm:prSet presAssocID="{96EACB17-F153-4169-9D70-9037DD4666B7}" presName="aSpace" presStyleCnt="0"/>
      <dgm:spPr/>
    </dgm:pt>
    <dgm:pt modelId="{1EEB2D03-4702-4F7C-9869-693844C8406C}" type="pres">
      <dgm:prSet presAssocID="{8F81AB15-789B-4C14-94C5-E895FF0748D9}" presName="aNode" presStyleLbl="fgAcc1" presStyleIdx="2" presStyleCnt="3" custScaleX="12004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B638FF6-CA96-4184-96EE-32663433DCFD}" type="pres">
      <dgm:prSet presAssocID="{8F81AB15-789B-4C14-94C5-E895FF0748D9}" presName="aSpace" presStyleCnt="0"/>
      <dgm:spPr/>
    </dgm:pt>
  </dgm:ptLst>
  <dgm:cxnLst>
    <dgm:cxn modelId="{50CBFA30-0D2F-46FD-B23E-80F39F0CE6BB}" type="presOf" srcId="{96EACB17-F153-4169-9D70-9037DD4666B7}" destId="{7708BA49-FB88-46A2-BB7D-010FB1BB19E8}" srcOrd="0" destOrd="0" presId="urn:microsoft.com/office/officeart/2005/8/layout/pyramid2"/>
    <dgm:cxn modelId="{9DF327C7-354A-4C9E-929F-887C29365924}" srcId="{D6D8120A-C075-4AC1-BDA2-72EF0E21BF7D}" destId="{988D429D-D6DF-47A2-9A16-C12C66A3939F}" srcOrd="0" destOrd="0" parTransId="{BE81585A-FD1B-426C-9963-7E2AECBED735}" sibTransId="{EAD5168F-B996-4A4D-8D3F-01E763B05013}"/>
    <dgm:cxn modelId="{93E7BD84-4232-419D-AD0C-87D287E09736}" srcId="{D6D8120A-C075-4AC1-BDA2-72EF0E21BF7D}" destId="{8F81AB15-789B-4C14-94C5-E895FF0748D9}" srcOrd="2" destOrd="0" parTransId="{A47C55E4-DF6D-4CF8-AD04-975D0220E699}" sibTransId="{F09B998D-AEFE-400C-A89D-48F90CED7313}"/>
    <dgm:cxn modelId="{54F853FC-F976-4CEA-9487-1653CED06769}" type="presOf" srcId="{988D429D-D6DF-47A2-9A16-C12C66A3939F}" destId="{33307237-3257-4410-A40A-79438FDBD2CC}" srcOrd="0" destOrd="0" presId="urn:microsoft.com/office/officeart/2005/8/layout/pyramid2"/>
    <dgm:cxn modelId="{A71D9F92-62F4-42CC-9031-3F447A8770A7}" type="presOf" srcId="{D6D8120A-C075-4AC1-BDA2-72EF0E21BF7D}" destId="{5B29F677-A2B1-42C1-969E-7A7A181D4B10}" srcOrd="0" destOrd="0" presId="urn:microsoft.com/office/officeart/2005/8/layout/pyramid2"/>
    <dgm:cxn modelId="{AC959B1D-C78C-473E-A7BA-EEE99BD255BF}" srcId="{D6D8120A-C075-4AC1-BDA2-72EF0E21BF7D}" destId="{96EACB17-F153-4169-9D70-9037DD4666B7}" srcOrd="1" destOrd="0" parTransId="{183B99DC-A693-441D-8920-DDEAB62F408F}" sibTransId="{7BFB89D3-135C-4771-AFAD-68EF448C3322}"/>
    <dgm:cxn modelId="{43E65E87-DC4B-4E84-A057-E8FD3FB8C1CC}" type="presOf" srcId="{8F81AB15-789B-4C14-94C5-E895FF0748D9}" destId="{1EEB2D03-4702-4F7C-9869-693844C8406C}" srcOrd="0" destOrd="0" presId="urn:microsoft.com/office/officeart/2005/8/layout/pyramid2"/>
    <dgm:cxn modelId="{B552C900-8DA4-461F-9121-2DC26622FCA2}" type="presParOf" srcId="{5B29F677-A2B1-42C1-969E-7A7A181D4B10}" destId="{0292869A-7295-44BE-B324-B3882516F622}" srcOrd="0" destOrd="0" presId="urn:microsoft.com/office/officeart/2005/8/layout/pyramid2"/>
    <dgm:cxn modelId="{6A5437A5-5C30-4FE3-90FE-7FD01D0E3F25}" type="presParOf" srcId="{5B29F677-A2B1-42C1-969E-7A7A181D4B10}" destId="{EE9E6683-81D7-4677-84C7-733D45571A4D}" srcOrd="1" destOrd="0" presId="urn:microsoft.com/office/officeart/2005/8/layout/pyramid2"/>
    <dgm:cxn modelId="{553E36BD-A739-4A7C-8F79-DEBA7556804F}" type="presParOf" srcId="{EE9E6683-81D7-4677-84C7-733D45571A4D}" destId="{33307237-3257-4410-A40A-79438FDBD2CC}" srcOrd="0" destOrd="0" presId="urn:microsoft.com/office/officeart/2005/8/layout/pyramid2"/>
    <dgm:cxn modelId="{1AD640D1-2206-48F8-AC20-7FA650062E61}" type="presParOf" srcId="{EE9E6683-81D7-4677-84C7-733D45571A4D}" destId="{51E80BDF-EE68-4B59-8DF5-9F35A04035A0}" srcOrd="1" destOrd="0" presId="urn:microsoft.com/office/officeart/2005/8/layout/pyramid2"/>
    <dgm:cxn modelId="{2FCCCD8A-7851-495C-AD95-ECEBB388D6E0}" type="presParOf" srcId="{EE9E6683-81D7-4677-84C7-733D45571A4D}" destId="{7708BA49-FB88-46A2-BB7D-010FB1BB19E8}" srcOrd="2" destOrd="0" presId="urn:microsoft.com/office/officeart/2005/8/layout/pyramid2"/>
    <dgm:cxn modelId="{D661CE34-62B8-413C-8F13-752607977C48}" type="presParOf" srcId="{EE9E6683-81D7-4677-84C7-733D45571A4D}" destId="{48F15E70-48AD-416E-A10C-B56A0B9EEB4B}" srcOrd="3" destOrd="0" presId="urn:microsoft.com/office/officeart/2005/8/layout/pyramid2"/>
    <dgm:cxn modelId="{CFF29387-FB44-4C8A-8F61-6D57152BED8B}" type="presParOf" srcId="{EE9E6683-81D7-4677-84C7-733D45571A4D}" destId="{1EEB2D03-4702-4F7C-9869-693844C8406C}" srcOrd="4" destOrd="0" presId="urn:microsoft.com/office/officeart/2005/8/layout/pyramid2"/>
    <dgm:cxn modelId="{82538D3B-BC45-4D04-9AED-F7167A804ACF}" type="presParOf" srcId="{EE9E6683-81D7-4677-84C7-733D45571A4D}" destId="{3B638FF6-CA96-4184-96EE-32663433DCFD}" srcOrd="5" destOrd="0" presId="urn:microsoft.com/office/officeart/2005/8/layout/pyramid2"/>
  </dgm:cxnLst>
  <dgm:bg/>
  <dgm:whole/>
  <dgm:extLst>
    <a:ext uri="http://schemas.microsoft.com/office/drawing/2008/diagram">
      <dsp:dataModelExt xmlns=""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015F9AC1-5F23-43E5-ACC4-87434DBB7D22}" type="doc">
      <dgm:prSet loTypeId="urn:microsoft.com/office/officeart/2005/8/layout/pyramid2" loCatId="pyramid" qsTypeId="urn:microsoft.com/office/officeart/2005/8/quickstyle/simple1" qsCatId="simple" csTypeId="urn:microsoft.com/office/officeart/2005/8/colors/accent1_2" csCatId="accent1" phldr="1"/>
      <dgm:spPr/>
    </dgm:pt>
    <dgm:pt modelId="{A1184F4A-6157-4E9A-A8B2-87099E468B27}">
      <dgm:prSet phldrT="[Текст]" custT="1"/>
      <dgm:spPr/>
      <dgm:t>
        <a:bodyPr/>
        <a:lstStyle/>
        <a:p>
          <a:r>
            <a:rPr lang="ru-RU" sz="24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МОиН РТ</a:t>
          </a:r>
          <a:endParaRPr lang="ru-RU" sz="2400" b="1" dirty="0">
            <a:solidFill>
              <a:srgbClr val="FF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4F2C59AF-3FC8-4B3C-9F75-BD520A22F327}" type="parTrans" cxnId="{2E77BC58-31CF-453D-BB9B-DC9FDEF54A11}">
      <dgm:prSet/>
      <dgm:spPr/>
      <dgm:t>
        <a:bodyPr/>
        <a:lstStyle/>
        <a:p>
          <a:endParaRPr lang="ru-RU"/>
        </a:p>
      </dgm:t>
    </dgm:pt>
    <dgm:pt modelId="{EE222FC0-772B-47EA-AD13-44C038E90B07}" type="sibTrans" cxnId="{2E77BC58-31CF-453D-BB9B-DC9FDEF54A11}">
      <dgm:prSet/>
      <dgm:spPr/>
      <dgm:t>
        <a:bodyPr/>
        <a:lstStyle/>
        <a:p>
          <a:endParaRPr lang="ru-RU"/>
        </a:p>
      </dgm:t>
    </dgm:pt>
    <dgm:pt modelId="{0161A9C8-B491-4C5E-AEE8-260D3C38DC1C}">
      <dgm:prSet phldrT="[Текст]" custT="1"/>
      <dgm:spPr/>
      <dgm:t>
        <a:bodyPr/>
        <a:lstStyle/>
        <a:p>
          <a:r>
            <a:rPr lang="ru-RU" sz="24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Муниципальный район</a:t>
          </a:r>
          <a:endParaRPr lang="ru-RU" sz="2400" b="1" dirty="0">
            <a:solidFill>
              <a:srgbClr val="FF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738C3FC5-9FE9-4C90-9CFC-AFD4398E9F4A}" type="parTrans" cxnId="{E3F6FBCA-ABD8-4337-A802-1FC67F7AC249}">
      <dgm:prSet/>
      <dgm:spPr/>
      <dgm:t>
        <a:bodyPr/>
        <a:lstStyle/>
        <a:p>
          <a:endParaRPr lang="ru-RU"/>
        </a:p>
      </dgm:t>
    </dgm:pt>
    <dgm:pt modelId="{CCAC7D5E-F3E9-4F98-BEA7-DF9966746F09}" type="sibTrans" cxnId="{E3F6FBCA-ABD8-4337-A802-1FC67F7AC249}">
      <dgm:prSet/>
      <dgm:spPr/>
      <dgm:t>
        <a:bodyPr/>
        <a:lstStyle/>
        <a:p>
          <a:endParaRPr lang="ru-RU"/>
        </a:p>
      </dgm:t>
    </dgm:pt>
    <dgm:pt modelId="{3F770AC9-C416-488F-9566-29BB5B59952C}">
      <dgm:prSet phldrT="[Текст]" custT="1"/>
      <dgm:spPr/>
      <dgm:t>
        <a:bodyPr/>
        <a:lstStyle/>
        <a:p>
          <a:r>
            <a:rPr lang="ru-RU" sz="24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Образовательная организация</a:t>
          </a:r>
          <a:endParaRPr lang="ru-RU" sz="2400" b="1" dirty="0">
            <a:solidFill>
              <a:srgbClr val="FF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9454DAC2-5964-4FE1-872A-E57BD3E847A0}" type="parTrans" cxnId="{C96F3CA4-6A03-4D48-AAF4-89280A4616C8}">
      <dgm:prSet/>
      <dgm:spPr/>
      <dgm:t>
        <a:bodyPr/>
        <a:lstStyle/>
        <a:p>
          <a:endParaRPr lang="ru-RU"/>
        </a:p>
      </dgm:t>
    </dgm:pt>
    <dgm:pt modelId="{AA7BD172-C688-44EA-ACA3-E21AD8F494F6}" type="sibTrans" cxnId="{C96F3CA4-6A03-4D48-AAF4-89280A4616C8}">
      <dgm:prSet/>
      <dgm:spPr/>
      <dgm:t>
        <a:bodyPr/>
        <a:lstStyle/>
        <a:p>
          <a:endParaRPr lang="ru-RU"/>
        </a:p>
      </dgm:t>
    </dgm:pt>
    <dgm:pt modelId="{05500E94-B889-451B-A4BA-78E3DBFC20F5}">
      <dgm:prSet custT="1"/>
      <dgm:spPr/>
      <dgm:t>
        <a:bodyPr/>
        <a:lstStyle/>
        <a:p>
          <a:r>
            <a:rPr lang="ru-RU" sz="24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Педагог</a:t>
          </a:r>
          <a:endParaRPr lang="ru-RU" sz="2400" b="1" dirty="0">
            <a:solidFill>
              <a:srgbClr val="FF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9E0CD1CE-A0F5-4D52-9180-AF2F11EE8BC3}" type="parTrans" cxnId="{B4C9A7A5-DA3F-48C3-8654-381D1726E5CF}">
      <dgm:prSet/>
      <dgm:spPr/>
      <dgm:t>
        <a:bodyPr/>
        <a:lstStyle/>
        <a:p>
          <a:endParaRPr lang="ru-RU"/>
        </a:p>
      </dgm:t>
    </dgm:pt>
    <dgm:pt modelId="{ADF5041D-FEEC-4358-ACBC-96B213DEF7A4}" type="sibTrans" cxnId="{B4C9A7A5-DA3F-48C3-8654-381D1726E5CF}">
      <dgm:prSet/>
      <dgm:spPr/>
      <dgm:t>
        <a:bodyPr/>
        <a:lstStyle/>
        <a:p>
          <a:endParaRPr lang="ru-RU"/>
        </a:p>
      </dgm:t>
    </dgm:pt>
    <dgm:pt modelId="{72EDBF0F-B47D-4923-A56E-CCF747BC275A}" type="pres">
      <dgm:prSet presAssocID="{015F9AC1-5F23-43E5-ACC4-87434DBB7D22}" presName="compositeShape" presStyleCnt="0">
        <dgm:presLayoutVars>
          <dgm:dir/>
          <dgm:resizeHandles/>
        </dgm:presLayoutVars>
      </dgm:prSet>
      <dgm:spPr/>
    </dgm:pt>
    <dgm:pt modelId="{9EFDC77F-61FA-469A-9CFC-D44E61A73120}" type="pres">
      <dgm:prSet presAssocID="{015F9AC1-5F23-43E5-ACC4-87434DBB7D22}" presName="pyramid" presStyleLbl="node1" presStyleIdx="0" presStyleCnt="1"/>
      <dgm:spPr>
        <a:solidFill>
          <a:schemeClr val="accent1">
            <a:hueOff val="0"/>
            <a:satOff val="0"/>
            <a:lumOff val="0"/>
            <a:alpha val="61000"/>
          </a:schemeClr>
        </a:solidFill>
        <a:ln>
          <a:solidFill>
            <a:schemeClr val="lt1">
              <a:hueOff val="0"/>
              <a:satOff val="0"/>
              <a:lumOff val="0"/>
              <a:alpha val="69000"/>
            </a:schemeClr>
          </a:solidFill>
        </a:ln>
      </dgm:spPr>
    </dgm:pt>
    <dgm:pt modelId="{F4F9DBF2-C278-424C-A59F-8D2349116383}" type="pres">
      <dgm:prSet presAssocID="{015F9AC1-5F23-43E5-ACC4-87434DBB7D22}" presName="theList" presStyleCnt="0"/>
      <dgm:spPr/>
    </dgm:pt>
    <dgm:pt modelId="{BAA14D3A-01AE-4F8B-887A-57C2928B96EB}" type="pres">
      <dgm:prSet presAssocID="{A1184F4A-6157-4E9A-A8B2-87099E468B27}" presName="aNode" presStyleLbl="fgAcc1" presStyleIdx="0" presStyleCnt="4" custScaleX="11425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861ECEA-372B-47B4-86AB-52F0DD82B2D8}" type="pres">
      <dgm:prSet presAssocID="{A1184F4A-6157-4E9A-A8B2-87099E468B27}" presName="aSpace" presStyleCnt="0"/>
      <dgm:spPr/>
    </dgm:pt>
    <dgm:pt modelId="{47FFA803-3027-4ADC-AC59-029FD6399FF7}" type="pres">
      <dgm:prSet presAssocID="{0161A9C8-B491-4C5E-AEE8-260D3C38DC1C}" presName="aNode" presStyleLbl="fgAcc1" presStyleIdx="1" presStyleCnt="4" custScaleX="11425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EA0B720-CBF2-49C4-AB9B-40CC18627AB0}" type="pres">
      <dgm:prSet presAssocID="{0161A9C8-B491-4C5E-AEE8-260D3C38DC1C}" presName="aSpace" presStyleCnt="0"/>
      <dgm:spPr/>
    </dgm:pt>
    <dgm:pt modelId="{83EE9BB0-5812-4C4D-83F5-E56A7030F4FC}" type="pres">
      <dgm:prSet presAssocID="{3F770AC9-C416-488F-9566-29BB5B59952C}" presName="aNode" presStyleLbl="fgAcc1" presStyleIdx="2" presStyleCnt="4" custScaleX="11425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280725B-3E41-49CD-ABC9-0863DC40AAD2}" type="pres">
      <dgm:prSet presAssocID="{3F770AC9-C416-488F-9566-29BB5B59952C}" presName="aSpace" presStyleCnt="0"/>
      <dgm:spPr/>
    </dgm:pt>
    <dgm:pt modelId="{253EB5F6-A94A-485E-83FC-3B1F35D53F2D}" type="pres">
      <dgm:prSet presAssocID="{05500E94-B889-451B-A4BA-78E3DBFC20F5}" presName="aNode" presStyleLbl="fgAcc1" presStyleIdx="3" presStyleCnt="4" custScaleX="11425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7A81489-A2EC-45FB-B644-AF1403C601DA}" type="pres">
      <dgm:prSet presAssocID="{05500E94-B889-451B-A4BA-78E3DBFC20F5}" presName="aSpace" presStyleCnt="0"/>
      <dgm:spPr/>
    </dgm:pt>
  </dgm:ptLst>
  <dgm:cxnLst>
    <dgm:cxn modelId="{6EED3B66-890D-478B-A8A0-DDF1756B4DD3}" type="presOf" srcId="{A1184F4A-6157-4E9A-A8B2-87099E468B27}" destId="{BAA14D3A-01AE-4F8B-887A-57C2928B96EB}" srcOrd="0" destOrd="0" presId="urn:microsoft.com/office/officeart/2005/8/layout/pyramid2"/>
    <dgm:cxn modelId="{DB6FD59D-DDB3-4069-941B-99726B60EDE7}" type="presOf" srcId="{3F770AC9-C416-488F-9566-29BB5B59952C}" destId="{83EE9BB0-5812-4C4D-83F5-E56A7030F4FC}" srcOrd="0" destOrd="0" presId="urn:microsoft.com/office/officeart/2005/8/layout/pyramid2"/>
    <dgm:cxn modelId="{21FBAC9C-EE68-44AE-B5A0-DA666B2C3B5D}" type="presOf" srcId="{0161A9C8-B491-4C5E-AEE8-260D3C38DC1C}" destId="{47FFA803-3027-4ADC-AC59-029FD6399FF7}" srcOrd="0" destOrd="0" presId="urn:microsoft.com/office/officeart/2005/8/layout/pyramid2"/>
    <dgm:cxn modelId="{E3F6FBCA-ABD8-4337-A802-1FC67F7AC249}" srcId="{015F9AC1-5F23-43E5-ACC4-87434DBB7D22}" destId="{0161A9C8-B491-4C5E-AEE8-260D3C38DC1C}" srcOrd="1" destOrd="0" parTransId="{738C3FC5-9FE9-4C90-9CFC-AFD4398E9F4A}" sibTransId="{CCAC7D5E-F3E9-4F98-BEA7-DF9966746F09}"/>
    <dgm:cxn modelId="{EB8B5208-0914-417B-B478-059C71CA5F6B}" type="presOf" srcId="{015F9AC1-5F23-43E5-ACC4-87434DBB7D22}" destId="{72EDBF0F-B47D-4923-A56E-CCF747BC275A}" srcOrd="0" destOrd="0" presId="urn:microsoft.com/office/officeart/2005/8/layout/pyramid2"/>
    <dgm:cxn modelId="{C96F3CA4-6A03-4D48-AAF4-89280A4616C8}" srcId="{015F9AC1-5F23-43E5-ACC4-87434DBB7D22}" destId="{3F770AC9-C416-488F-9566-29BB5B59952C}" srcOrd="2" destOrd="0" parTransId="{9454DAC2-5964-4FE1-872A-E57BD3E847A0}" sibTransId="{AA7BD172-C688-44EA-ACA3-E21AD8F494F6}"/>
    <dgm:cxn modelId="{B006571B-143B-4C9C-A5AF-E44B0735BEBF}" type="presOf" srcId="{05500E94-B889-451B-A4BA-78E3DBFC20F5}" destId="{253EB5F6-A94A-485E-83FC-3B1F35D53F2D}" srcOrd="0" destOrd="0" presId="urn:microsoft.com/office/officeart/2005/8/layout/pyramid2"/>
    <dgm:cxn modelId="{B4C9A7A5-DA3F-48C3-8654-381D1726E5CF}" srcId="{015F9AC1-5F23-43E5-ACC4-87434DBB7D22}" destId="{05500E94-B889-451B-A4BA-78E3DBFC20F5}" srcOrd="3" destOrd="0" parTransId="{9E0CD1CE-A0F5-4D52-9180-AF2F11EE8BC3}" sibTransId="{ADF5041D-FEEC-4358-ACBC-96B213DEF7A4}"/>
    <dgm:cxn modelId="{2E77BC58-31CF-453D-BB9B-DC9FDEF54A11}" srcId="{015F9AC1-5F23-43E5-ACC4-87434DBB7D22}" destId="{A1184F4A-6157-4E9A-A8B2-87099E468B27}" srcOrd="0" destOrd="0" parTransId="{4F2C59AF-3FC8-4B3C-9F75-BD520A22F327}" sibTransId="{EE222FC0-772B-47EA-AD13-44C038E90B07}"/>
    <dgm:cxn modelId="{AA082D1C-849B-4207-AD8D-1B5517579818}" type="presParOf" srcId="{72EDBF0F-B47D-4923-A56E-CCF747BC275A}" destId="{9EFDC77F-61FA-469A-9CFC-D44E61A73120}" srcOrd="0" destOrd="0" presId="urn:microsoft.com/office/officeart/2005/8/layout/pyramid2"/>
    <dgm:cxn modelId="{A8E564AF-7827-4D68-8717-33D186B34E27}" type="presParOf" srcId="{72EDBF0F-B47D-4923-A56E-CCF747BC275A}" destId="{F4F9DBF2-C278-424C-A59F-8D2349116383}" srcOrd="1" destOrd="0" presId="urn:microsoft.com/office/officeart/2005/8/layout/pyramid2"/>
    <dgm:cxn modelId="{10CCD54F-7594-4FB4-BEE3-F5D5FFEFC1AE}" type="presParOf" srcId="{F4F9DBF2-C278-424C-A59F-8D2349116383}" destId="{BAA14D3A-01AE-4F8B-887A-57C2928B96EB}" srcOrd="0" destOrd="0" presId="urn:microsoft.com/office/officeart/2005/8/layout/pyramid2"/>
    <dgm:cxn modelId="{BC281D06-C0F8-40A7-AC62-E42983FF560E}" type="presParOf" srcId="{F4F9DBF2-C278-424C-A59F-8D2349116383}" destId="{1861ECEA-372B-47B4-86AB-52F0DD82B2D8}" srcOrd="1" destOrd="0" presId="urn:microsoft.com/office/officeart/2005/8/layout/pyramid2"/>
    <dgm:cxn modelId="{56E4540F-E4BA-45F8-8BDB-11270EEA4C84}" type="presParOf" srcId="{F4F9DBF2-C278-424C-A59F-8D2349116383}" destId="{47FFA803-3027-4ADC-AC59-029FD6399FF7}" srcOrd="2" destOrd="0" presId="urn:microsoft.com/office/officeart/2005/8/layout/pyramid2"/>
    <dgm:cxn modelId="{E7B41DD8-5140-463D-94FE-CA9B2AA566CE}" type="presParOf" srcId="{F4F9DBF2-C278-424C-A59F-8D2349116383}" destId="{CEA0B720-CBF2-49C4-AB9B-40CC18627AB0}" srcOrd="3" destOrd="0" presId="urn:microsoft.com/office/officeart/2005/8/layout/pyramid2"/>
    <dgm:cxn modelId="{86EA4514-E882-4CD1-8AF9-E5340ABC3E11}" type="presParOf" srcId="{F4F9DBF2-C278-424C-A59F-8D2349116383}" destId="{83EE9BB0-5812-4C4D-83F5-E56A7030F4FC}" srcOrd="4" destOrd="0" presId="urn:microsoft.com/office/officeart/2005/8/layout/pyramid2"/>
    <dgm:cxn modelId="{CB123289-8F18-4932-AAA1-5D3AAC41205D}" type="presParOf" srcId="{F4F9DBF2-C278-424C-A59F-8D2349116383}" destId="{7280725B-3E41-49CD-ABC9-0863DC40AAD2}" srcOrd="5" destOrd="0" presId="urn:microsoft.com/office/officeart/2005/8/layout/pyramid2"/>
    <dgm:cxn modelId="{D914C4E5-48D1-47F9-AD80-99211A82A91B}" type="presParOf" srcId="{F4F9DBF2-C278-424C-A59F-8D2349116383}" destId="{253EB5F6-A94A-485E-83FC-3B1F35D53F2D}" srcOrd="6" destOrd="0" presId="urn:microsoft.com/office/officeart/2005/8/layout/pyramid2"/>
    <dgm:cxn modelId="{D7E83FED-570D-4B5F-96E2-97773892A3D7}" type="presParOf" srcId="{F4F9DBF2-C278-424C-A59F-8D2349116383}" destId="{17A81489-A2EC-45FB-B644-AF1403C601DA}" srcOrd="7" destOrd="0" presId="urn:microsoft.com/office/officeart/2005/8/layout/pyramid2"/>
  </dgm:cxnLst>
  <dgm:bg/>
  <dgm:whole/>
  <dgm:extLst>
    <a:ext uri="http://schemas.microsoft.com/office/drawing/2008/diagram">
      <dsp:dataModelExt xmlns=""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2AB93F09-3C34-4501-B642-E018102E1443}" type="doc">
      <dgm:prSet loTypeId="urn:microsoft.com/office/officeart/2005/8/layout/vList3" loCatId="list" qsTypeId="urn:microsoft.com/office/officeart/2005/8/quickstyle/simple1" qsCatId="simple" csTypeId="urn:microsoft.com/office/officeart/2005/8/colors/accent1_2" csCatId="accent1" phldr="1"/>
      <dgm:spPr/>
    </dgm:pt>
    <dgm:pt modelId="{D8F4EE66-72BD-48B5-A8FF-5911208D39AA}">
      <dgm:prSet phldrT="[Текст]" custT="1"/>
      <dgm:spPr/>
      <dgm:t>
        <a:bodyPr/>
        <a:lstStyle/>
        <a:p>
          <a:r>
            <a: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Куратор ОО </a:t>
          </a:r>
        </a:p>
        <a:p>
          <a:r>
            <a: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(Отклонить, Куратор МР)</a:t>
          </a:r>
          <a:endParaRPr lang="ru-RU" sz="24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7F9818B3-11CF-4369-ADA8-BCB9ECF286B3}" type="parTrans" cxnId="{E066B3CA-BF7B-4E91-8540-49BD1F9D07AC}">
      <dgm:prSet/>
      <dgm:spPr/>
      <dgm:t>
        <a:bodyPr/>
        <a:lstStyle/>
        <a:p>
          <a:endParaRPr lang="ru-RU"/>
        </a:p>
      </dgm:t>
    </dgm:pt>
    <dgm:pt modelId="{D5DB1D5F-877B-4122-A08F-880F46D6656E}" type="sibTrans" cxnId="{E066B3CA-BF7B-4E91-8540-49BD1F9D07AC}">
      <dgm:prSet/>
      <dgm:spPr/>
      <dgm:t>
        <a:bodyPr/>
        <a:lstStyle/>
        <a:p>
          <a:endParaRPr lang="ru-RU"/>
        </a:p>
      </dgm:t>
    </dgm:pt>
    <dgm:pt modelId="{E822B511-F339-41D7-925F-C05DAE4EBB3D}">
      <dgm:prSet phldrT="[Текст]" custT="1"/>
      <dgm:spPr/>
      <dgm:t>
        <a:bodyPr/>
        <a:lstStyle/>
        <a:p>
          <a:r>
            <a: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Куратор МР (Отклонить, Куратор МОиН РТ)</a:t>
          </a:r>
          <a:endParaRPr lang="ru-RU" sz="24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CF44242C-64F4-48B2-AFD4-389F2E041C18}" type="parTrans" cxnId="{93955BFE-F22C-45F6-99C4-9CD281787599}">
      <dgm:prSet/>
      <dgm:spPr/>
      <dgm:t>
        <a:bodyPr/>
        <a:lstStyle/>
        <a:p>
          <a:endParaRPr lang="ru-RU"/>
        </a:p>
      </dgm:t>
    </dgm:pt>
    <dgm:pt modelId="{DF69403B-ABED-43C2-B72C-878E662492BA}" type="sibTrans" cxnId="{93955BFE-F22C-45F6-99C4-9CD281787599}">
      <dgm:prSet/>
      <dgm:spPr/>
      <dgm:t>
        <a:bodyPr/>
        <a:lstStyle/>
        <a:p>
          <a:endParaRPr lang="ru-RU"/>
        </a:p>
      </dgm:t>
    </dgm:pt>
    <dgm:pt modelId="{A044D845-6658-45F9-8044-72E83FB26A72}">
      <dgm:prSet phldrT="[Текст]" custT="1"/>
      <dgm:spPr/>
      <dgm:t>
        <a:bodyPr/>
        <a:lstStyle/>
        <a:p>
          <a:r>
            <a: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Куратор МОиН РТ</a:t>
          </a:r>
        </a:p>
        <a:p>
          <a:r>
            <a: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(Отклонить, Утвердить)</a:t>
          </a:r>
          <a:endParaRPr lang="ru-RU" sz="24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46D65D91-5C92-48D3-BA43-A266B92AAD9B}" type="parTrans" cxnId="{A3EA16EC-6D6C-45C2-AFD5-A8E47691A2BE}">
      <dgm:prSet/>
      <dgm:spPr/>
      <dgm:t>
        <a:bodyPr/>
        <a:lstStyle/>
        <a:p>
          <a:endParaRPr lang="ru-RU"/>
        </a:p>
      </dgm:t>
    </dgm:pt>
    <dgm:pt modelId="{43A193F1-7C10-4BD1-A6B5-1D9A4F9B4987}" type="sibTrans" cxnId="{A3EA16EC-6D6C-45C2-AFD5-A8E47691A2BE}">
      <dgm:prSet/>
      <dgm:spPr/>
      <dgm:t>
        <a:bodyPr/>
        <a:lstStyle/>
        <a:p>
          <a:endParaRPr lang="ru-RU"/>
        </a:p>
      </dgm:t>
    </dgm:pt>
    <dgm:pt modelId="{CA99BB14-575F-4337-91E4-ECBD1648B95C}" type="pres">
      <dgm:prSet presAssocID="{2AB93F09-3C34-4501-B642-E018102E1443}" presName="linearFlow" presStyleCnt="0">
        <dgm:presLayoutVars>
          <dgm:dir/>
          <dgm:resizeHandles val="exact"/>
        </dgm:presLayoutVars>
      </dgm:prSet>
      <dgm:spPr/>
    </dgm:pt>
    <dgm:pt modelId="{ADB49BC5-BE45-4DAB-B7E3-FD10B833FC3F}" type="pres">
      <dgm:prSet presAssocID="{D8F4EE66-72BD-48B5-A8FF-5911208D39AA}" presName="composite" presStyleCnt="0"/>
      <dgm:spPr/>
    </dgm:pt>
    <dgm:pt modelId="{481BB562-93BC-4AE4-9F11-DFDCA6D0186B}" type="pres">
      <dgm:prSet presAssocID="{D8F4EE66-72BD-48B5-A8FF-5911208D39AA}" presName="imgShp" presStyleLbl="fgImgPlace1" presStyleIdx="0" presStyleCnt="3"/>
      <dgm:spPr/>
    </dgm:pt>
    <dgm:pt modelId="{FEEB5B71-F8BF-43A5-BB7F-A526DAE9F330}" type="pres">
      <dgm:prSet presAssocID="{D8F4EE66-72BD-48B5-A8FF-5911208D39AA}" presName="txShp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43C1E97-1FCA-4FCE-B828-70E32ED4CAD3}" type="pres">
      <dgm:prSet presAssocID="{D5DB1D5F-877B-4122-A08F-880F46D6656E}" presName="spacing" presStyleCnt="0"/>
      <dgm:spPr/>
    </dgm:pt>
    <dgm:pt modelId="{EED34F45-30D5-4739-872A-E80B5FDF1081}" type="pres">
      <dgm:prSet presAssocID="{E822B511-F339-41D7-925F-C05DAE4EBB3D}" presName="composite" presStyleCnt="0"/>
      <dgm:spPr/>
    </dgm:pt>
    <dgm:pt modelId="{4468D691-84D7-4F54-88FA-CE2A504D8E34}" type="pres">
      <dgm:prSet presAssocID="{E822B511-F339-41D7-925F-C05DAE4EBB3D}" presName="imgShp" presStyleLbl="fgImgPlace1" presStyleIdx="1" presStyleCnt="3"/>
      <dgm:spPr/>
    </dgm:pt>
    <dgm:pt modelId="{C894FAF5-DCA1-41BA-8DDA-29E5B39C5F21}" type="pres">
      <dgm:prSet presAssocID="{E822B511-F339-41D7-925F-C05DAE4EBB3D}" presName="txShp" presStyleLbl="node1" presStyleIdx="1" presStyleCnt="3" custLinFactNeighborX="705" custLinFactNeighborY="219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35A9B10-CFC7-4D28-8169-20D1522498D6}" type="pres">
      <dgm:prSet presAssocID="{DF69403B-ABED-43C2-B72C-878E662492BA}" presName="spacing" presStyleCnt="0"/>
      <dgm:spPr/>
    </dgm:pt>
    <dgm:pt modelId="{744C7C32-AAFC-42FA-A013-6088E362BC9B}" type="pres">
      <dgm:prSet presAssocID="{A044D845-6658-45F9-8044-72E83FB26A72}" presName="composite" presStyleCnt="0"/>
      <dgm:spPr/>
    </dgm:pt>
    <dgm:pt modelId="{CEF78006-1F5C-4970-B83F-0A1C2E174D79}" type="pres">
      <dgm:prSet presAssocID="{A044D845-6658-45F9-8044-72E83FB26A72}" presName="imgShp" presStyleLbl="fgImgPlace1" presStyleIdx="2" presStyleCnt="3"/>
      <dgm:spPr/>
    </dgm:pt>
    <dgm:pt modelId="{311C0597-6257-42D1-9FFC-12FCA61CA0A4}" type="pres">
      <dgm:prSet presAssocID="{A044D845-6658-45F9-8044-72E83FB26A72}" presName="txShp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066B3CA-BF7B-4E91-8540-49BD1F9D07AC}" srcId="{2AB93F09-3C34-4501-B642-E018102E1443}" destId="{D8F4EE66-72BD-48B5-A8FF-5911208D39AA}" srcOrd="0" destOrd="0" parTransId="{7F9818B3-11CF-4369-ADA8-BCB9ECF286B3}" sibTransId="{D5DB1D5F-877B-4122-A08F-880F46D6656E}"/>
    <dgm:cxn modelId="{A3EA16EC-6D6C-45C2-AFD5-A8E47691A2BE}" srcId="{2AB93F09-3C34-4501-B642-E018102E1443}" destId="{A044D845-6658-45F9-8044-72E83FB26A72}" srcOrd="2" destOrd="0" parTransId="{46D65D91-5C92-48D3-BA43-A266B92AAD9B}" sibTransId="{43A193F1-7C10-4BD1-A6B5-1D9A4F9B4987}"/>
    <dgm:cxn modelId="{C640A16B-C330-4B00-BC54-A93E4DF0F76F}" type="presOf" srcId="{E822B511-F339-41D7-925F-C05DAE4EBB3D}" destId="{C894FAF5-DCA1-41BA-8DDA-29E5B39C5F21}" srcOrd="0" destOrd="0" presId="urn:microsoft.com/office/officeart/2005/8/layout/vList3"/>
    <dgm:cxn modelId="{5E550268-57C8-47B6-98D7-831FCFA708E8}" type="presOf" srcId="{2AB93F09-3C34-4501-B642-E018102E1443}" destId="{CA99BB14-575F-4337-91E4-ECBD1648B95C}" srcOrd="0" destOrd="0" presId="urn:microsoft.com/office/officeart/2005/8/layout/vList3"/>
    <dgm:cxn modelId="{56D5855A-08DE-42E0-A065-DF50F7C9FE59}" type="presOf" srcId="{D8F4EE66-72BD-48B5-A8FF-5911208D39AA}" destId="{FEEB5B71-F8BF-43A5-BB7F-A526DAE9F330}" srcOrd="0" destOrd="0" presId="urn:microsoft.com/office/officeart/2005/8/layout/vList3"/>
    <dgm:cxn modelId="{EE8EB89D-D93D-4B52-8A33-FB0F1C212F0B}" type="presOf" srcId="{A044D845-6658-45F9-8044-72E83FB26A72}" destId="{311C0597-6257-42D1-9FFC-12FCA61CA0A4}" srcOrd="0" destOrd="0" presId="urn:microsoft.com/office/officeart/2005/8/layout/vList3"/>
    <dgm:cxn modelId="{93955BFE-F22C-45F6-99C4-9CD281787599}" srcId="{2AB93F09-3C34-4501-B642-E018102E1443}" destId="{E822B511-F339-41D7-925F-C05DAE4EBB3D}" srcOrd="1" destOrd="0" parTransId="{CF44242C-64F4-48B2-AFD4-389F2E041C18}" sibTransId="{DF69403B-ABED-43C2-B72C-878E662492BA}"/>
    <dgm:cxn modelId="{140C5FA7-E21C-45D0-B830-768B3592EF5B}" type="presParOf" srcId="{CA99BB14-575F-4337-91E4-ECBD1648B95C}" destId="{ADB49BC5-BE45-4DAB-B7E3-FD10B833FC3F}" srcOrd="0" destOrd="0" presId="urn:microsoft.com/office/officeart/2005/8/layout/vList3"/>
    <dgm:cxn modelId="{A01FC2D8-2FC0-4C77-B8C5-1F7773349951}" type="presParOf" srcId="{ADB49BC5-BE45-4DAB-B7E3-FD10B833FC3F}" destId="{481BB562-93BC-4AE4-9F11-DFDCA6D0186B}" srcOrd="0" destOrd="0" presId="urn:microsoft.com/office/officeart/2005/8/layout/vList3"/>
    <dgm:cxn modelId="{09F69362-FF63-4654-8C93-7E34CFC9AFA8}" type="presParOf" srcId="{ADB49BC5-BE45-4DAB-B7E3-FD10B833FC3F}" destId="{FEEB5B71-F8BF-43A5-BB7F-A526DAE9F330}" srcOrd="1" destOrd="0" presId="urn:microsoft.com/office/officeart/2005/8/layout/vList3"/>
    <dgm:cxn modelId="{362E585C-488B-428D-86A2-A0AFC4C429C9}" type="presParOf" srcId="{CA99BB14-575F-4337-91E4-ECBD1648B95C}" destId="{F43C1E97-1FCA-4FCE-B828-70E32ED4CAD3}" srcOrd="1" destOrd="0" presId="urn:microsoft.com/office/officeart/2005/8/layout/vList3"/>
    <dgm:cxn modelId="{4DEFC8E7-35E6-4C16-9C0A-34ABD9D38155}" type="presParOf" srcId="{CA99BB14-575F-4337-91E4-ECBD1648B95C}" destId="{EED34F45-30D5-4739-872A-E80B5FDF1081}" srcOrd="2" destOrd="0" presId="urn:microsoft.com/office/officeart/2005/8/layout/vList3"/>
    <dgm:cxn modelId="{EAC0CB52-C377-4D12-AA27-BBF5008C8295}" type="presParOf" srcId="{EED34F45-30D5-4739-872A-E80B5FDF1081}" destId="{4468D691-84D7-4F54-88FA-CE2A504D8E34}" srcOrd="0" destOrd="0" presId="urn:microsoft.com/office/officeart/2005/8/layout/vList3"/>
    <dgm:cxn modelId="{2679FC89-B958-494A-9880-3154E9E019F8}" type="presParOf" srcId="{EED34F45-30D5-4739-872A-E80B5FDF1081}" destId="{C894FAF5-DCA1-41BA-8DDA-29E5B39C5F21}" srcOrd="1" destOrd="0" presId="urn:microsoft.com/office/officeart/2005/8/layout/vList3"/>
    <dgm:cxn modelId="{A3D7A87C-D3FF-4E6A-B9DD-EAE5647D1DC5}" type="presParOf" srcId="{CA99BB14-575F-4337-91E4-ECBD1648B95C}" destId="{535A9B10-CFC7-4D28-8169-20D1522498D6}" srcOrd="3" destOrd="0" presId="urn:microsoft.com/office/officeart/2005/8/layout/vList3"/>
    <dgm:cxn modelId="{FA0EEFB8-1AF0-4BDB-82AB-84EFB806D28A}" type="presParOf" srcId="{CA99BB14-575F-4337-91E4-ECBD1648B95C}" destId="{744C7C32-AAFC-42FA-A013-6088E362BC9B}" srcOrd="4" destOrd="0" presId="urn:microsoft.com/office/officeart/2005/8/layout/vList3"/>
    <dgm:cxn modelId="{B8E2620F-82E1-4F0A-A4A6-E10087C78941}" type="presParOf" srcId="{744C7C32-AAFC-42FA-A013-6088E362BC9B}" destId="{CEF78006-1F5C-4970-B83F-0A1C2E174D79}" srcOrd="0" destOrd="0" presId="urn:microsoft.com/office/officeart/2005/8/layout/vList3"/>
    <dgm:cxn modelId="{1144CF5E-4E81-4EF5-AFAB-7275C987413B}" type="presParOf" srcId="{744C7C32-AAFC-42FA-A013-6088E362BC9B}" destId="{311C0597-6257-42D1-9FFC-12FCA61CA0A4}" srcOrd="1" destOrd="0" presId="urn:microsoft.com/office/officeart/2005/8/layout/vList3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0C7D2AC-F1B4-477A-A7B4-E8A1514861BA}">
      <dsp:nvSpPr>
        <dsp:cNvPr id="0" name=""/>
        <dsp:cNvSpPr/>
      </dsp:nvSpPr>
      <dsp:spPr>
        <a:xfrm>
          <a:off x="1763689" y="1307811"/>
          <a:ext cx="1216612" cy="480720"/>
        </a:xfrm>
        <a:prstGeom prst="ellipse">
          <a:avLst/>
        </a:prstGeom>
        <a:solidFill>
          <a:schemeClr val="accent1">
            <a:lumMod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Ведомства</a:t>
          </a:r>
          <a:endParaRPr lang="ru-RU" sz="12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1763689" y="1307811"/>
        <a:ext cx="1216612" cy="480720"/>
      </dsp:txXfrm>
    </dsp:sp>
    <dsp:sp modelId="{19791A21-071D-4E4F-A635-DB380A69FA19}">
      <dsp:nvSpPr>
        <dsp:cNvPr id="0" name=""/>
        <dsp:cNvSpPr/>
      </dsp:nvSpPr>
      <dsp:spPr>
        <a:xfrm rot="16200000">
          <a:off x="2185171" y="884166"/>
          <a:ext cx="373647" cy="163444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700" kern="1200"/>
        </a:p>
      </dsp:txBody>
      <dsp:txXfrm rot="16200000">
        <a:off x="2185171" y="884166"/>
        <a:ext cx="373647" cy="163444"/>
      </dsp:txXfrm>
    </dsp:sp>
    <dsp:sp modelId="{F1DDD405-2CA8-431A-BFBE-EE46CE049C18}">
      <dsp:nvSpPr>
        <dsp:cNvPr id="0" name=""/>
        <dsp:cNvSpPr/>
      </dsp:nvSpPr>
      <dsp:spPr>
        <a:xfrm>
          <a:off x="2071545" y="1916"/>
          <a:ext cx="600900" cy="60090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МК РТ</a:t>
          </a:r>
          <a:endParaRPr lang="ru-RU" sz="10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071545" y="1916"/>
        <a:ext cx="600900" cy="600900"/>
      </dsp:txXfrm>
    </dsp:sp>
    <dsp:sp modelId="{55CA47B8-E394-460E-9773-7F288A609261}">
      <dsp:nvSpPr>
        <dsp:cNvPr id="0" name=""/>
        <dsp:cNvSpPr/>
      </dsp:nvSpPr>
      <dsp:spPr>
        <a:xfrm rot="18360000">
          <a:off x="2553093" y="976537"/>
          <a:ext cx="349687" cy="163444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700" kern="1200"/>
        </a:p>
      </dsp:txBody>
      <dsp:txXfrm rot="18360000">
        <a:off x="2553093" y="976537"/>
        <a:ext cx="349687" cy="163444"/>
      </dsp:txXfrm>
    </dsp:sp>
    <dsp:sp modelId="{14F15F77-E21F-42BE-A0B1-328F4816FF58}">
      <dsp:nvSpPr>
        <dsp:cNvPr id="0" name=""/>
        <dsp:cNvSpPr/>
      </dsp:nvSpPr>
      <dsp:spPr>
        <a:xfrm>
          <a:off x="2803811" y="239843"/>
          <a:ext cx="600900" cy="60090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МОиН РТ</a:t>
          </a:r>
          <a:endParaRPr lang="ru-RU" sz="9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803811" y="239843"/>
        <a:ext cx="600900" cy="600900"/>
      </dsp:txXfrm>
    </dsp:sp>
    <dsp:sp modelId="{EE5AB7D2-D115-4AAF-AF60-899008A66D1B}">
      <dsp:nvSpPr>
        <dsp:cNvPr id="0" name=""/>
        <dsp:cNvSpPr/>
      </dsp:nvSpPr>
      <dsp:spPr>
        <a:xfrm rot="20590794">
          <a:off x="2959778" y="1246685"/>
          <a:ext cx="278375" cy="163444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700" kern="1200"/>
        </a:p>
      </dsp:txBody>
      <dsp:txXfrm rot="20590794">
        <a:off x="2959778" y="1246685"/>
        <a:ext cx="278375" cy="163444"/>
      </dsp:txXfrm>
    </dsp:sp>
    <dsp:sp modelId="{850EF8F6-5F3A-44D7-9E72-6CAEECC87CBA}">
      <dsp:nvSpPr>
        <dsp:cNvPr id="0" name=""/>
        <dsp:cNvSpPr/>
      </dsp:nvSpPr>
      <dsp:spPr>
        <a:xfrm>
          <a:off x="3345036" y="862744"/>
          <a:ext cx="600900" cy="60090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b="1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МДМСиТ</a:t>
          </a:r>
          <a:r>
            <a:rPr lang="ru-RU" sz="800" kern="1200" dirty="0" smtClean="0"/>
            <a:t> РТ</a:t>
          </a:r>
          <a:endParaRPr lang="ru-RU" sz="800" kern="1200" dirty="0"/>
        </a:p>
      </dsp:txBody>
      <dsp:txXfrm>
        <a:off x="3345036" y="862744"/>
        <a:ext cx="600900" cy="600900"/>
      </dsp:txXfrm>
    </dsp:sp>
    <dsp:sp modelId="{C01285CC-7D2D-4BA7-A324-ED73AFB75C04}">
      <dsp:nvSpPr>
        <dsp:cNvPr id="0" name=""/>
        <dsp:cNvSpPr/>
      </dsp:nvSpPr>
      <dsp:spPr>
        <a:xfrm rot="1080000">
          <a:off x="2930424" y="1686754"/>
          <a:ext cx="239202" cy="163444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700" kern="1200"/>
        </a:p>
      </dsp:txBody>
      <dsp:txXfrm rot="1080000">
        <a:off x="2930424" y="1686754"/>
        <a:ext cx="239202" cy="163444"/>
      </dsp:txXfrm>
    </dsp:sp>
    <dsp:sp modelId="{61FE8720-0F2E-483F-8338-284B73F81A9E}">
      <dsp:nvSpPr>
        <dsp:cNvPr id="0" name=""/>
        <dsp:cNvSpPr/>
      </dsp:nvSpPr>
      <dsp:spPr>
        <a:xfrm>
          <a:off x="3256376" y="1632696"/>
          <a:ext cx="600900" cy="60090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b="1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МТЗиСЗ</a:t>
          </a:r>
          <a:r>
            <a:rPr lang="ru-RU" sz="9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РТ</a:t>
          </a:r>
          <a:endParaRPr lang="ru-RU" sz="9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3256376" y="1632696"/>
        <a:ext cx="600900" cy="600900"/>
      </dsp:txXfrm>
    </dsp:sp>
    <dsp:sp modelId="{D1902D27-6CCE-43E2-A3DA-521FD5BBECF6}">
      <dsp:nvSpPr>
        <dsp:cNvPr id="0" name=""/>
        <dsp:cNvSpPr/>
      </dsp:nvSpPr>
      <dsp:spPr>
        <a:xfrm rot="3240000">
          <a:off x="2553093" y="1956361"/>
          <a:ext cx="349687" cy="163444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700" kern="1200"/>
        </a:p>
      </dsp:txBody>
      <dsp:txXfrm rot="3240000">
        <a:off x="2553093" y="1956361"/>
        <a:ext cx="349687" cy="163444"/>
      </dsp:txXfrm>
    </dsp:sp>
    <dsp:sp modelId="{DF167EBD-D24E-47B8-B736-7CA70A0EDD9A}">
      <dsp:nvSpPr>
        <dsp:cNvPr id="0" name=""/>
        <dsp:cNvSpPr/>
      </dsp:nvSpPr>
      <dsp:spPr>
        <a:xfrm>
          <a:off x="2803811" y="2255599"/>
          <a:ext cx="600900" cy="60090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МЗ РТ</a:t>
          </a:r>
          <a:endParaRPr lang="ru-RU" sz="10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803811" y="2255599"/>
        <a:ext cx="600900" cy="600900"/>
      </dsp:txXfrm>
    </dsp:sp>
    <dsp:sp modelId="{2B31FE60-5910-48C3-8018-46964B38F787}">
      <dsp:nvSpPr>
        <dsp:cNvPr id="0" name=""/>
        <dsp:cNvSpPr/>
      </dsp:nvSpPr>
      <dsp:spPr>
        <a:xfrm rot="5400000">
          <a:off x="2185171" y="2048732"/>
          <a:ext cx="373647" cy="163444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700" kern="1200"/>
        </a:p>
      </dsp:txBody>
      <dsp:txXfrm rot="5400000">
        <a:off x="2185171" y="2048732"/>
        <a:ext cx="373647" cy="163444"/>
      </dsp:txXfrm>
    </dsp:sp>
    <dsp:sp modelId="{6589EA7C-25A6-4863-A57A-65F28A4AC515}">
      <dsp:nvSpPr>
        <dsp:cNvPr id="0" name=""/>
        <dsp:cNvSpPr/>
      </dsp:nvSpPr>
      <dsp:spPr>
        <a:xfrm>
          <a:off x="2071545" y="2493527"/>
          <a:ext cx="600900" cy="60090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МСХиП</a:t>
          </a:r>
          <a:r>
            <a:rPr lang="ru-RU" sz="10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РТ</a:t>
          </a:r>
          <a:endParaRPr lang="ru-RU" sz="10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071545" y="2493527"/>
        <a:ext cx="600900" cy="600900"/>
      </dsp:txXfrm>
    </dsp:sp>
    <dsp:sp modelId="{A1AD037A-DC09-44E3-9CCA-71C01ED9BC2F}">
      <dsp:nvSpPr>
        <dsp:cNvPr id="0" name=""/>
        <dsp:cNvSpPr/>
      </dsp:nvSpPr>
      <dsp:spPr>
        <a:xfrm rot="7560000">
          <a:off x="1841209" y="1956361"/>
          <a:ext cx="349687" cy="163444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700" kern="1200"/>
        </a:p>
      </dsp:txBody>
      <dsp:txXfrm rot="7560000">
        <a:off x="1841209" y="1956361"/>
        <a:ext cx="349687" cy="163444"/>
      </dsp:txXfrm>
    </dsp:sp>
    <dsp:sp modelId="{0017175F-200B-4A0D-9237-6C84EDA1E0B7}">
      <dsp:nvSpPr>
        <dsp:cNvPr id="0" name=""/>
        <dsp:cNvSpPr/>
      </dsp:nvSpPr>
      <dsp:spPr>
        <a:xfrm>
          <a:off x="1339278" y="2255599"/>
          <a:ext cx="600900" cy="60090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МЛХ РТ</a:t>
          </a:r>
          <a:endParaRPr lang="ru-RU" sz="10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1339278" y="2255599"/>
        <a:ext cx="600900" cy="600900"/>
      </dsp:txXfrm>
    </dsp:sp>
    <dsp:sp modelId="{9D155E90-D5C8-41C7-96C9-98B73B15BE75}">
      <dsp:nvSpPr>
        <dsp:cNvPr id="0" name=""/>
        <dsp:cNvSpPr/>
      </dsp:nvSpPr>
      <dsp:spPr>
        <a:xfrm rot="9720000">
          <a:off x="1592492" y="1683013"/>
          <a:ext cx="225972" cy="163444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700" kern="1200"/>
        </a:p>
      </dsp:txBody>
      <dsp:txXfrm rot="9720000">
        <a:off x="1592492" y="1683013"/>
        <a:ext cx="225972" cy="163444"/>
      </dsp:txXfrm>
    </dsp:sp>
    <dsp:sp modelId="{F7EC9C45-D348-46AA-A170-1BB12F13A664}">
      <dsp:nvSpPr>
        <dsp:cNvPr id="0" name=""/>
        <dsp:cNvSpPr/>
      </dsp:nvSpPr>
      <dsp:spPr>
        <a:xfrm>
          <a:off x="858738" y="1632696"/>
          <a:ext cx="656850" cy="60090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ЦБ РФ</a:t>
          </a:r>
          <a:endParaRPr lang="ru-RU" sz="10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858738" y="1632696"/>
        <a:ext cx="656850" cy="600900"/>
      </dsp:txXfrm>
    </dsp:sp>
    <dsp:sp modelId="{D40F7128-FE96-4D01-8A1B-1DCA277EC85E}">
      <dsp:nvSpPr>
        <dsp:cNvPr id="0" name=""/>
        <dsp:cNvSpPr/>
      </dsp:nvSpPr>
      <dsp:spPr>
        <a:xfrm rot="11880000">
          <a:off x="1592492" y="1249885"/>
          <a:ext cx="225972" cy="163444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700" kern="1200"/>
        </a:p>
      </dsp:txBody>
      <dsp:txXfrm rot="11880000">
        <a:off x="1592492" y="1249885"/>
        <a:ext cx="225972" cy="163444"/>
      </dsp:txXfrm>
    </dsp:sp>
    <dsp:sp modelId="{587C0B4D-4D49-42AA-8783-A2BB24587516}">
      <dsp:nvSpPr>
        <dsp:cNvPr id="0" name=""/>
        <dsp:cNvSpPr/>
      </dsp:nvSpPr>
      <dsp:spPr>
        <a:xfrm>
          <a:off x="858738" y="862746"/>
          <a:ext cx="656850" cy="60090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Татпот</a:t>
          </a:r>
          <a:endParaRPr lang="ru-RU" sz="1000" b="1" kern="1200" dirty="0" smtClean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ребсоз</a:t>
          </a:r>
          <a:endParaRPr lang="ru-RU" sz="10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858738" y="862746"/>
        <a:ext cx="656850" cy="600900"/>
      </dsp:txXfrm>
    </dsp:sp>
    <dsp:sp modelId="{1A3CCF3C-5556-4626-BEDA-44C9A4A78A2D}">
      <dsp:nvSpPr>
        <dsp:cNvPr id="0" name=""/>
        <dsp:cNvSpPr/>
      </dsp:nvSpPr>
      <dsp:spPr>
        <a:xfrm rot="14040000">
          <a:off x="1841209" y="976537"/>
          <a:ext cx="349687" cy="163444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700" kern="1200"/>
        </a:p>
      </dsp:txBody>
      <dsp:txXfrm rot="14040000">
        <a:off x="1841209" y="976537"/>
        <a:ext cx="349687" cy="163444"/>
      </dsp:txXfrm>
    </dsp:sp>
    <dsp:sp modelId="{DA847EB4-C5E8-43A0-A289-8613FE519D4D}">
      <dsp:nvSpPr>
        <dsp:cNvPr id="0" name=""/>
        <dsp:cNvSpPr/>
      </dsp:nvSpPr>
      <dsp:spPr>
        <a:xfrm>
          <a:off x="1339278" y="239843"/>
          <a:ext cx="600900" cy="60090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МИС РТ</a:t>
          </a:r>
          <a:endParaRPr lang="ru-RU" sz="10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1339278" y="239843"/>
        <a:ext cx="600900" cy="600900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0C7D2AC-F1B4-477A-A7B4-E8A1514861BA}">
      <dsp:nvSpPr>
        <dsp:cNvPr id="0" name=""/>
        <dsp:cNvSpPr/>
      </dsp:nvSpPr>
      <dsp:spPr>
        <a:xfrm>
          <a:off x="1151960" y="1080094"/>
          <a:ext cx="1419662" cy="663883"/>
        </a:xfrm>
        <a:prstGeom prst="ellipse">
          <a:avLst/>
        </a:prstGeom>
        <a:solidFill>
          <a:schemeClr val="accent6">
            <a:lumMod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Организации</a:t>
          </a:r>
        </a:p>
      </dsp:txBody>
      <dsp:txXfrm>
        <a:off x="1151960" y="1080094"/>
        <a:ext cx="1419662" cy="663883"/>
      </dsp:txXfrm>
    </dsp:sp>
    <dsp:sp modelId="{19791A21-071D-4E4F-A635-DB380A69FA19}">
      <dsp:nvSpPr>
        <dsp:cNvPr id="0" name=""/>
        <dsp:cNvSpPr/>
      </dsp:nvSpPr>
      <dsp:spPr>
        <a:xfrm rot="16479122">
          <a:off x="1830590" y="853077"/>
          <a:ext cx="136673" cy="205200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800" kern="1200"/>
        </a:p>
      </dsp:txBody>
      <dsp:txXfrm rot="16479122">
        <a:off x="1830590" y="853077"/>
        <a:ext cx="136673" cy="205200"/>
      </dsp:txXfrm>
    </dsp:sp>
    <dsp:sp modelId="{F1DDD405-2CA8-431A-BFBE-EE46CE049C18}">
      <dsp:nvSpPr>
        <dsp:cNvPr id="0" name=""/>
        <dsp:cNvSpPr/>
      </dsp:nvSpPr>
      <dsp:spPr>
        <a:xfrm>
          <a:off x="1530805" y="0"/>
          <a:ext cx="824668" cy="824668"/>
        </a:xfrm>
        <a:prstGeom prst="ellipse">
          <a:avLst/>
        </a:prstGeom>
        <a:solidFill>
          <a:schemeClr val="accent6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Школы. лицеи, гимназии</a:t>
          </a:r>
          <a:endParaRPr lang="ru-RU" sz="10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1530805" y="0"/>
        <a:ext cx="824668" cy="824668"/>
      </dsp:txXfrm>
    </dsp:sp>
    <dsp:sp modelId="{55CA47B8-E394-460E-9773-7F288A609261}">
      <dsp:nvSpPr>
        <dsp:cNvPr id="0" name=""/>
        <dsp:cNvSpPr/>
      </dsp:nvSpPr>
      <dsp:spPr>
        <a:xfrm rot="20192985">
          <a:off x="2430183" y="1032227"/>
          <a:ext cx="141322" cy="205200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800" kern="1200"/>
        </a:p>
      </dsp:txBody>
      <dsp:txXfrm rot="20192985">
        <a:off x="2430183" y="1032227"/>
        <a:ext cx="141322" cy="205200"/>
      </dsp:txXfrm>
    </dsp:sp>
    <dsp:sp modelId="{14F15F77-E21F-42BE-A0B1-328F4816FF58}">
      <dsp:nvSpPr>
        <dsp:cNvPr id="0" name=""/>
        <dsp:cNvSpPr/>
      </dsp:nvSpPr>
      <dsp:spPr>
        <a:xfrm>
          <a:off x="2592768" y="503756"/>
          <a:ext cx="824668" cy="824668"/>
        </a:xfrm>
        <a:prstGeom prst="ellipse">
          <a:avLst/>
        </a:prstGeom>
        <a:solidFill>
          <a:schemeClr val="accent6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ДОУ</a:t>
          </a:r>
        </a:p>
      </dsp:txBody>
      <dsp:txXfrm>
        <a:off x="2592768" y="503756"/>
        <a:ext cx="824668" cy="824668"/>
      </dsp:txXfrm>
    </dsp:sp>
    <dsp:sp modelId="{EE5AB7D2-D115-4AAF-AF60-899008A66D1B}">
      <dsp:nvSpPr>
        <dsp:cNvPr id="0" name=""/>
        <dsp:cNvSpPr/>
      </dsp:nvSpPr>
      <dsp:spPr>
        <a:xfrm rot="2738564">
          <a:off x="2178125" y="1710331"/>
          <a:ext cx="151334" cy="205200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800" kern="1200"/>
        </a:p>
      </dsp:txBody>
      <dsp:txXfrm rot="2738564">
        <a:off x="2178125" y="1710331"/>
        <a:ext cx="151334" cy="205200"/>
      </dsp:txXfrm>
    </dsp:sp>
    <dsp:sp modelId="{850EF8F6-5F3A-44D7-9E72-6CAEECC87CBA}">
      <dsp:nvSpPr>
        <dsp:cNvPr id="0" name=""/>
        <dsp:cNvSpPr/>
      </dsp:nvSpPr>
      <dsp:spPr>
        <a:xfrm>
          <a:off x="2232542" y="1800555"/>
          <a:ext cx="824668" cy="824668"/>
        </a:xfrm>
        <a:prstGeom prst="ellipse">
          <a:avLst/>
        </a:prstGeom>
        <a:solidFill>
          <a:schemeClr val="accent6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УДО</a:t>
          </a:r>
        </a:p>
      </dsp:txBody>
      <dsp:txXfrm>
        <a:off x="2232542" y="1800555"/>
        <a:ext cx="824668" cy="824668"/>
      </dsp:txXfrm>
    </dsp:sp>
    <dsp:sp modelId="{C01285CC-7D2D-4BA7-A324-ED73AFB75C04}">
      <dsp:nvSpPr>
        <dsp:cNvPr id="0" name=""/>
        <dsp:cNvSpPr/>
      </dsp:nvSpPr>
      <dsp:spPr>
        <a:xfrm rot="7763919">
          <a:off x="1479506" y="1702898"/>
          <a:ext cx="118212" cy="205200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800" kern="1200"/>
        </a:p>
      </dsp:txBody>
      <dsp:txXfrm rot="7763919">
        <a:off x="1479506" y="1702898"/>
        <a:ext cx="118212" cy="205200"/>
      </dsp:txXfrm>
    </dsp:sp>
    <dsp:sp modelId="{61FE8720-0F2E-483F-8338-284B73F81A9E}">
      <dsp:nvSpPr>
        <dsp:cNvPr id="0" name=""/>
        <dsp:cNvSpPr/>
      </dsp:nvSpPr>
      <dsp:spPr>
        <a:xfrm>
          <a:off x="791657" y="1800558"/>
          <a:ext cx="824668" cy="824668"/>
        </a:xfrm>
        <a:prstGeom prst="ellipse">
          <a:avLst/>
        </a:prstGeom>
        <a:solidFill>
          <a:schemeClr val="accent6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Прочие ОО</a:t>
          </a:r>
        </a:p>
      </dsp:txBody>
      <dsp:txXfrm>
        <a:off x="791657" y="1800558"/>
        <a:ext cx="824668" cy="824668"/>
      </dsp:txXfrm>
    </dsp:sp>
    <dsp:sp modelId="{D1902D27-6CCE-43E2-A3DA-521FD5BBECF6}">
      <dsp:nvSpPr>
        <dsp:cNvPr id="0" name=""/>
        <dsp:cNvSpPr/>
      </dsp:nvSpPr>
      <dsp:spPr>
        <a:xfrm rot="12232248">
          <a:off x="1234457" y="1050319"/>
          <a:ext cx="83600" cy="205200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800" kern="1200"/>
        </a:p>
      </dsp:txBody>
      <dsp:txXfrm rot="12232248">
        <a:off x="1234457" y="1050319"/>
        <a:ext cx="83600" cy="205200"/>
      </dsp:txXfrm>
    </dsp:sp>
    <dsp:sp modelId="{DF167EBD-D24E-47B8-B736-7CA70A0EDD9A}">
      <dsp:nvSpPr>
        <dsp:cNvPr id="0" name=""/>
        <dsp:cNvSpPr/>
      </dsp:nvSpPr>
      <dsp:spPr>
        <a:xfrm>
          <a:off x="412575" y="540850"/>
          <a:ext cx="824668" cy="824668"/>
        </a:xfrm>
        <a:prstGeom prst="ellipse">
          <a:avLst/>
        </a:prstGeom>
        <a:solidFill>
          <a:schemeClr val="accent6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СПО</a:t>
          </a:r>
        </a:p>
      </dsp:txBody>
      <dsp:txXfrm>
        <a:off x="412575" y="540850"/>
        <a:ext cx="824668" cy="824668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0292869A-7295-44BE-B324-B3882516F622}">
      <dsp:nvSpPr>
        <dsp:cNvPr id="0" name=""/>
        <dsp:cNvSpPr/>
      </dsp:nvSpPr>
      <dsp:spPr>
        <a:xfrm>
          <a:off x="262157" y="0"/>
          <a:ext cx="3040112" cy="3040112"/>
        </a:xfrm>
        <a:prstGeom prst="triangl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3307237-3257-4410-A40A-79438FDBD2CC}">
      <dsp:nvSpPr>
        <dsp:cNvPr id="0" name=""/>
        <dsp:cNvSpPr/>
      </dsp:nvSpPr>
      <dsp:spPr>
        <a:xfrm>
          <a:off x="1584181" y="305644"/>
          <a:ext cx="2372137" cy="719651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Прием заявлений</a:t>
          </a:r>
        </a:p>
      </dsp:txBody>
      <dsp:txXfrm>
        <a:off x="1584181" y="305644"/>
        <a:ext cx="2372137" cy="719651"/>
      </dsp:txXfrm>
    </dsp:sp>
    <dsp:sp modelId="{7708BA49-FB88-46A2-BB7D-010FB1BB19E8}">
      <dsp:nvSpPr>
        <dsp:cNvPr id="0" name=""/>
        <dsp:cNvSpPr/>
      </dsp:nvSpPr>
      <dsp:spPr>
        <a:xfrm>
          <a:off x="1554184" y="1115252"/>
          <a:ext cx="2432130" cy="719651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Экспертиза</a:t>
          </a:r>
        </a:p>
      </dsp:txBody>
      <dsp:txXfrm>
        <a:off x="1554184" y="1115252"/>
        <a:ext cx="2432130" cy="719651"/>
      </dsp:txXfrm>
    </dsp:sp>
    <dsp:sp modelId="{1EEB2D03-4702-4F7C-9869-693844C8406C}">
      <dsp:nvSpPr>
        <dsp:cNvPr id="0" name=""/>
        <dsp:cNvSpPr/>
      </dsp:nvSpPr>
      <dsp:spPr>
        <a:xfrm>
          <a:off x="1584181" y="1924859"/>
          <a:ext cx="2372137" cy="719651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Итог аттестации</a:t>
          </a:r>
        </a:p>
      </dsp:txBody>
      <dsp:txXfrm>
        <a:off x="1584181" y="1924859"/>
        <a:ext cx="2372137" cy="719651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9EFDC77F-61FA-469A-9CFC-D44E61A73120}">
      <dsp:nvSpPr>
        <dsp:cNvPr id="0" name=""/>
        <dsp:cNvSpPr/>
      </dsp:nvSpPr>
      <dsp:spPr>
        <a:xfrm>
          <a:off x="81744" y="0"/>
          <a:ext cx="3603848" cy="3603848"/>
        </a:xfrm>
        <a:prstGeom prst="triangle">
          <a:avLst/>
        </a:prstGeom>
        <a:solidFill>
          <a:schemeClr val="accent1">
            <a:hueOff val="0"/>
            <a:satOff val="0"/>
            <a:lumOff val="0"/>
            <a:alpha val="61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 val="69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AA14D3A-01AE-4F8B-887A-57C2928B96EB}">
      <dsp:nvSpPr>
        <dsp:cNvPr id="0" name=""/>
        <dsp:cNvSpPr/>
      </dsp:nvSpPr>
      <dsp:spPr>
        <a:xfrm>
          <a:off x="1716741" y="360736"/>
          <a:ext cx="2676354" cy="640527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МОиН РТ</a:t>
          </a:r>
          <a:endParaRPr lang="ru-RU" sz="2400" b="1" kern="1200" dirty="0">
            <a:solidFill>
              <a:srgbClr val="FF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1716741" y="360736"/>
        <a:ext cx="2676354" cy="640527"/>
      </dsp:txXfrm>
    </dsp:sp>
    <dsp:sp modelId="{47FFA803-3027-4ADC-AC59-029FD6399FF7}">
      <dsp:nvSpPr>
        <dsp:cNvPr id="0" name=""/>
        <dsp:cNvSpPr/>
      </dsp:nvSpPr>
      <dsp:spPr>
        <a:xfrm>
          <a:off x="1716741" y="1081330"/>
          <a:ext cx="2676354" cy="640527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Муниципальный район</a:t>
          </a:r>
          <a:endParaRPr lang="ru-RU" sz="2400" b="1" kern="1200" dirty="0">
            <a:solidFill>
              <a:srgbClr val="FF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1716741" y="1081330"/>
        <a:ext cx="2676354" cy="640527"/>
      </dsp:txXfrm>
    </dsp:sp>
    <dsp:sp modelId="{83EE9BB0-5812-4C4D-83F5-E56A7030F4FC}">
      <dsp:nvSpPr>
        <dsp:cNvPr id="0" name=""/>
        <dsp:cNvSpPr/>
      </dsp:nvSpPr>
      <dsp:spPr>
        <a:xfrm>
          <a:off x="1716741" y="1801924"/>
          <a:ext cx="2676354" cy="640527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Образовательная организация</a:t>
          </a:r>
          <a:endParaRPr lang="ru-RU" sz="2400" b="1" kern="1200" dirty="0">
            <a:solidFill>
              <a:srgbClr val="FF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1716741" y="1801924"/>
        <a:ext cx="2676354" cy="640527"/>
      </dsp:txXfrm>
    </dsp:sp>
    <dsp:sp modelId="{253EB5F6-A94A-485E-83FC-3B1F35D53F2D}">
      <dsp:nvSpPr>
        <dsp:cNvPr id="0" name=""/>
        <dsp:cNvSpPr/>
      </dsp:nvSpPr>
      <dsp:spPr>
        <a:xfrm>
          <a:off x="1716741" y="2522517"/>
          <a:ext cx="2676354" cy="640527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Педагог</a:t>
          </a:r>
          <a:endParaRPr lang="ru-RU" sz="2400" b="1" kern="1200" dirty="0">
            <a:solidFill>
              <a:srgbClr val="FF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1716741" y="2522517"/>
        <a:ext cx="2676354" cy="640527"/>
      </dsp:txXfrm>
    </dsp:sp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FEEB5B71-F8BF-43A5-BB7F-A526DAE9F330}">
      <dsp:nvSpPr>
        <dsp:cNvPr id="0" name=""/>
        <dsp:cNvSpPr/>
      </dsp:nvSpPr>
      <dsp:spPr>
        <a:xfrm rot="10800000">
          <a:off x="1373750" y="1738"/>
          <a:ext cx="4501220" cy="959936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23305" tIns="91440" rIns="170688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Куратор ОО 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(Отклонить, Куратор МР)</a:t>
          </a:r>
          <a:endParaRPr lang="ru-RU" sz="24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 rot="10800000">
        <a:off x="1373750" y="1738"/>
        <a:ext cx="4501220" cy="959936"/>
      </dsp:txXfrm>
    </dsp:sp>
    <dsp:sp modelId="{481BB562-93BC-4AE4-9F11-DFDCA6D0186B}">
      <dsp:nvSpPr>
        <dsp:cNvPr id="0" name=""/>
        <dsp:cNvSpPr/>
      </dsp:nvSpPr>
      <dsp:spPr>
        <a:xfrm>
          <a:off x="893781" y="1738"/>
          <a:ext cx="959936" cy="959936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894FAF5-DCA1-41BA-8DDA-29E5B39C5F21}">
      <dsp:nvSpPr>
        <dsp:cNvPr id="0" name=""/>
        <dsp:cNvSpPr/>
      </dsp:nvSpPr>
      <dsp:spPr>
        <a:xfrm rot="10800000">
          <a:off x="1405483" y="1269332"/>
          <a:ext cx="4501220" cy="959936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23305" tIns="91440" rIns="170688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Куратор МР (Отклонить, Куратор МОиН РТ)</a:t>
          </a:r>
          <a:endParaRPr lang="ru-RU" sz="24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 rot="10800000">
        <a:off x="1405483" y="1269332"/>
        <a:ext cx="4501220" cy="959936"/>
      </dsp:txXfrm>
    </dsp:sp>
    <dsp:sp modelId="{4468D691-84D7-4F54-88FA-CE2A504D8E34}">
      <dsp:nvSpPr>
        <dsp:cNvPr id="0" name=""/>
        <dsp:cNvSpPr/>
      </dsp:nvSpPr>
      <dsp:spPr>
        <a:xfrm>
          <a:off x="893781" y="1248223"/>
          <a:ext cx="959936" cy="959936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11C0597-6257-42D1-9FFC-12FCA61CA0A4}">
      <dsp:nvSpPr>
        <dsp:cNvPr id="0" name=""/>
        <dsp:cNvSpPr/>
      </dsp:nvSpPr>
      <dsp:spPr>
        <a:xfrm rot="10800000">
          <a:off x="1373750" y="2494708"/>
          <a:ext cx="4501220" cy="959936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23305" tIns="91440" rIns="170688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Куратор МОиН РТ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(Отклонить, Утвердить)</a:t>
          </a:r>
          <a:endParaRPr lang="ru-RU" sz="24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 rot="10800000">
        <a:off x="1373750" y="2494708"/>
        <a:ext cx="4501220" cy="959936"/>
      </dsp:txXfrm>
    </dsp:sp>
    <dsp:sp modelId="{CEF78006-1F5C-4970-B83F-0A1C2E174D79}">
      <dsp:nvSpPr>
        <dsp:cNvPr id="0" name=""/>
        <dsp:cNvSpPr/>
      </dsp:nvSpPr>
      <dsp:spPr>
        <a:xfrm>
          <a:off x="893781" y="2494708"/>
          <a:ext cx="959936" cy="959936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278842" cy="339884"/>
          </a:xfrm>
          <a:prstGeom prst="rect">
            <a:avLst/>
          </a:prstGeom>
        </p:spPr>
        <p:txBody>
          <a:bodyPr vert="horz" lIns="95256" tIns="47627" rIns="95256" bIns="47627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5593695" y="0"/>
            <a:ext cx="4278842" cy="339884"/>
          </a:xfrm>
          <a:prstGeom prst="rect">
            <a:avLst/>
          </a:prstGeom>
        </p:spPr>
        <p:txBody>
          <a:bodyPr vert="horz" lIns="95256" tIns="47627" rIns="95256" bIns="47627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  <a:cs typeface="+mn-cs"/>
              </a:defRPr>
            </a:lvl1pPr>
          </a:lstStyle>
          <a:p>
            <a:pPr>
              <a:defRPr/>
            </a:pPr>
            <a:fld id="{13B26767-79F9-4D46-B051-5A6862988A34}" type="datetimeFigureOut">
              <a:rPr lang="ru-RU"/>
              <a:pPr>
                <a:defRPr/>
              </a:pPr>
              <a:t>30.05.2016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6456218"/>
            <a:ext cx="4278842" cy="339884"/>
          </a:xfrm>
          <a:prstGeom prst="rect">
            <a:avLst/>
          </a:prstGeom>
        </p:spPr>
        <p:txBody>
          <a:bodyPr vert="horz" lIns="95256" tIns="47627" rIns="95256" bIns="47627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5593695" y="6456218"/>
            <a:ext cx="4278842" cy="339884"/>
          </a:xfrm>
          <a:prstGeom prst="rect">
            <a:avLst/>
          </a:prstGeom>
        </p:spPr>
        <p:txBody>
          <a:bodyPr vert="horz" lIns="95256" tIns="47627" rIns="95256" bIns="47627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  <a:cs typeface="+mn-cs"/>
              </a:defRPr>
            </a:lvl1pPr>
          </a:lstStyle>
          <a:p>
            <a:pPr>
              <a:defRPr/>
            </a:pPr>
            <a:fld id="{7AD8D9F1-9591-4D4B-A04A-3707094FF86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1033218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278842" cy="339884"/>
          </a:xfrm>
          <a:prstGeom prst="rect">
            <a:avLst/>
          </a:prstGeom>
        </p:spPr>
        <p:txBody>
          <a:bodyPr vert="horz" lIns="95256" tIns="47627" rIns="95256" bIns="47627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5593695" y="0"/>
            <a:ext cx="4278842" cy="339884"/>
          </a:xfrm>
          <a:prstGeom prst="rect">
            <a:avLst/>
          </a:prstGeom>
        </p:spPr>
        <p:txBody>
          <a:bodyPr vert="horz" lIns="95256" tIns="47627" rIns="95256" bIns="47627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  <a:cs typeface="+mn-cs"/>
              </a:defRPr>
            </a:lvl1pPr>
          </a:lstStyle>
          <a:p>
            <a:pPr>
              <a:defRPr/>
            </a:pPr>
            <a:fld id="{04151EBE-D386-4399-9A5D-72D85B149530}" type="datetimeFigureOut">
              <a:rPr lang="ru-RU"/>
              <a:pPr>
                <a:defRPr/>
              </a:pPr>
              <a:t>30.05.2016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2670175" y="509588"/>
            <a:ext cx="4533900" cy="25495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5256" tIns="47627" rIns="95256" bIns="47627" rtlCol="0" anchor="ctr"/>
          <a:lstStyle/>
          <a:p>
            <a:pPr lvl="0"/>
            <a:endParaRPr lang="ru-RU" noProof="0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987425" y="3228896"/>
            <a:ext cx="7899400" cy="3058953"/>
          </a:xfrm>
          <a:prstGeom prst="rect">
            <a:avLst/>
          </a:prstGeom>
        </p:spPr>
        <p:txBody>
          <a:bodyPr vert="horz" lIns="95256" tIns="47627" rIns="95256" bIns="47627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6456218"/>
            <a:ext cx="4278842" cy="339884"/>
          </a:xfrm>
          <a:prstGeom prst="rect">
            <a:avLst/>
          </a:prstGeom>
        </p:spPr>
        <p:txBody>
          <a:bodyPr vert="horz" lIns="95256" tIns="47627" rIns="95256" bIns="47627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5593695" y="6456218"/>
            <a:ext cx="4278842" cy="339884"/>
          </a:xfrm>
          <a:prstGeom prst="rect">
            <a:avLst/>
          </a:prstGeom>
        </p:spPr>
        <p:txBody>
          <a:bodyPr vert="horz" lIns="95256" tIns="47627" rIns="95256" bIns="47627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  <a:cs typeface="+mn-cs"/>
              </a:defRPr>
            </a:lvl1pPr>
          </a:lstStyle>
          <a:p>
            <a:pPr>
              <a:defRPr/>
            </a:pPr>
            <a:fld id="{FFBAF3D5-1B80-4EF4-B75C-FF638E31CB4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85085704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FBAF3D5-1B80-4EF4-B75C-FF638E31CB44}" type="slidenum">
              <a:rPr lang="ru-RU" smtClean="0"/>
              <a:pPr>
                <a:defRPr/>
              </a:pPr>
              <a:t>1</a:t>
            </a:fld>
            <a:endParaRPr lang="ru-RU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>
          <a:xfrm>
            <a:off x="401532" y="3228896"/>
            <a:ext cx="8485293" cy="3218406"/>
          </a:xfrm>
        </p:spPr>
        <p:txBody>
          <a:bodyPr>
            <a:normAutofit/>
          </a:bodyPr>
          <a:lstStyle/>
          <a:p>
            <a:pPr marL="228600" indent="-228600">
              <a:buAutoNum type="arabicPeriod"/>
            </a:pPr>
            <a:r>
              <a:rPr lang="ru-RU" dirty="0" smtClean="0"/>
              <a:t>Общее кол  ведомств – 13, из них 4 РФ </a:t>
            </a:r>
          </a:p>
          <a:p>
            <a:pPr marL="228600" indent="-228600"/>
            <a:r>
              <a:rPr lang="ru-RU" dirty="0" smtClean="0"/>
              <a:t> РТ - МОиН РТ, </a:t>
            </a:r>
            <a:r>
              <a:rPr lang="ru-RU" dirty="0" err="1" smtClean="0"/>
              <a:t>МДМиС</a:t>
            </a:r>
            <a:r>
              <a:rPr lang="ru-RU" dirty="0" smtClean="0"/>
              <a:t> РТ, Минкульт, </a:t>
            </a:r>
            <a:r>
              <a:rPr lang="ru-RU" dirty="0" err="1" smtClean="0"/>
              <a:t>Минздав</a:t>
            </a:r>
            <a:r>
              <a:rPr lang="ru-RU" dirty="0" smtClean="0"/>
              <a:t>, МИС РТ, Минтруд,  Министерство сельского хозяйства и продовольствия, Министерство лесного хозяйства, </a:t>
            </a:r>
            <a:r>
              <a:rPr lang="ru-RU" dirty="0" err="1" smtClean="0"/>
              <a:t>Татпотребсоюз</a:t>
            </a:r>
            <a:endParaRPr lang="ru-RU" dirty="0" smtClean="0"/>
          </a:p>
          <a:p>
            <a:pPr marL="228600" indent="-228600"/>
            <a:r>
              <a:rPr lang="ru-RU" dirty="0" smtClean="0"/>
              <a:t> РФ - ЦБ РФ,  МОиН РФ,  МЗ РФ,  МК РФ</a:t>
            </a:r>
          </a:p>
          <a:p>
            <a:endParaRPr lang="ru-RU" dirty="0" smtClean="0"/>
          </a:p>
          <a:p>
            <a:r>
              <a:rPr lang="ru-RU" dirty="0" smtClean="0"/>
              <a:t>2. Прочие организации – это детские дома, реабилитационные центры, межшкольные комбинаты, детские приюты и др.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FBAF3D5-1B80-4EF4-B75C-FF638E31CB44}" type="slidenum">
              <a:rPr lang="ru-RU" smtClean="0"/>
              <a:pPr>
                <a:defRPr/>
              </a:pPr>
              <a:t>2</a:t>
            </a:fld>
            <a:endParaRPr lang="ru-RU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>
          <a:xfrm>
            <a:off x="401532" y="3228896"/>
            <a:ext cx="8485293" cy="3218406"/>
          </a:xfrm>
        </p:spPr>
        <p:txBody>
          <a:bodyPr>
            <a:normAutofit/>
          </a:bodyPr>
          <a:lstStyle/>
          <a:p>
            <a:pPr marL="228600" indent="-228600">
              <a:buAutoNum type="arabicPeriod"/>
            </a:pPr>
            <a:r>
              <a:rPr lang="ru-RU" dirty="0" smtClean="0"/>
              <a:t>Общее кол  ведомств – 13, из них 4 РФ </a:t>
            </a:r>
          </a:p>
          <a:p>
            <a:pPr marL="228600" indent="-228600"/>
            <a:r>
              <a:rPr lang="ru-RU" dirty="0" smtClean="0"/>
              <a:t> РТ - МОиН РТ, </a:t>
            </a:r>
            <a:r>
              <a:rPr lang="ru-RU" dirty="0" err="1" smtClean="0"/>
              <a:t>МДМиС</a:t>
            </a:r>
            <a:r>
              <a:rPr lang="ru-RU" dirty="0" smtClean="0"/>
              <a:t> РТ, Минкульт, </a:t>
            </a:r>
            <a:r>
              <a:rPr lang="ru-RU" dirty="0" err="1" smtClean="0"/>
              <a:t>Минздав</a:t>
            </a:r>
            <a:r>
              <a:rPr lang="ru-RU" dirty="0" smtClean="0"/>
              <a:t>, МИС РТ, Минтруд,  Министерство сельского хозяйства и продовольствия, Министерство лесного хозяйства, </a:t>
            </a:r>
            <a:r>
              <a:rPr lang="ru-RU" dirty="0" err="1" smtClean="0"/>
              <a:t>Татпотребсоюз</a:t>
            </a:r>
            <a:endParaRPr lang="ru-RU" dirty="0" smtClean="0"/>
          </a:p>
          <a:p>
            <a:pPr marL="228600" indent="-228600"/>
            <a:r>
              <a:rPr lang="ru-RU" dirty="0" smtClean="0"/>
              <a:t> РФ - ЦБ РФ,  МОиН РФ,  МЗ РФ,  МК РФ</a:t>
            </a:r>
          </a:p>
          <a:p>
            <a:endParaRPr lang="ru-RU" dirty="0" smtClean="0"/>
          </a:p>
          <a:p>
            <a:r>
              <a:rPr lang="ru-RU" dirty="0" smtClean="0"/>
              <a:t>2. Прочие организации – это детские дома, реабилитационные центры, межшкольные комбинаты, детские приюты и др.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FBAF3D5-1B80-4EF4-B75C-FF638E31CB44}" type="slidenum">
              <a:rPr lang="ru-RU" smtClean="0"/>
              <a:pPr>
                <a:defRPr/>
              </a:pPr>
              <a:t>3</a:t>
            </a:fld>
            <a:endParaRPr lang="ru-RU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FBAF3D5-1B80-4EF4-B75C-FF638E31CB44}" type="slidenum">
              <a:rPr lang="ru-RU" smtClean="0"/>
              <a:pPr>
                <a:defRPr/>
              </a:pPr>
              <a:t>4</a:t>
            </a:fld>
            <a:endParaRPr lang="ru-RU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 smtClean="0"/>
              <a:t>ЛК педагога -  Педагогическая аттестация  - Создать пакет</a:t>
            </a:r>
          </a:p>
          <a:p>
            <a:r>
              <a:rPr lang="ru-RU" dirty="0" smtClean="0"/>
              <a:t>При создании пакета  необходимо выбрать из списка – </a:t>
            </a:r>
          </a:p>
          <a:p>
            <a:r>
              <a:rPr lang="ru-RU" dirty="0" smtClean="0"/>
              <a:t> - заявленную категорию, </a:t>
            </a:r>
          </a:p>
          <a:p>
            <a:r>
              <a:rPr lang="ru-RU" dirty="0" smtClean="0"/>
              <a:t> - предмет (для школ и СПО)</a:t>
            </a:r>
          </a:p>
          <a:p>
            <a:r>
              <a:rPr lang="ru-RU" dirty="0" smtClean="0"/>
              <a:t> - должность</a:t>
            </a:r>
          </a:p>
          <a:p>
            <a:r>
              <a:rPr lang="ru-RU" dirty="0" smtClean="0"/>
              <a:t> - указать наличие льготы.</a:t>
            </a:r>
          </a:p>
          <a:p>
            <a:endParaRPr lang="ru-RU" dirty="0" smtClean="0"/>
          </a:p>
          <a:p>
            <a:r>
              <a:rPr lang="ru-RU" dirty="0" smtClean="0"/>
              <a:t>Приложить электронные документы </a:t>
            </a:r>
          </a:p>
          <a:p>
            <a:r>
              <a:rPr lang="ru-RU" dirty="0" smtClean="0"/>
              <a:t> - заявление</a:t>
            </a:r>
          </a:p>
          <a:p>
            <a:r>
              <a:rPr lang="ru-RU" dirty="0" smtClean="0"/>
              <a:t> - карту результативности</a:t>
            </a:r>
          </a:p>
          <a:p>
            <a:r>
              <a:rPr lang="ru-RU" dirty="0" smtClean="0"/>
              <a:t> - справку о прохождении тестирования</a:t>
            </a:r>
          </a:p>
          <a:p>
            <a:r>
              <a:rPr lang="ru-RU" dirty="0" smtClean="0"/>
              <a:t>-др. документы.</a:t>
            </a:r>
          </a:p>
          <a:p>
            <a:r>
              <a:rPr lang="ru-RU" dirty="0" smtClean="0"/>
              <a:t> Пакет можно формировать поэтапно в удобное время.</a:t>
            </a:r>
          </a:p>
          <a:p>
            <a:r>
              <a:rPr lang="ru-RU" dirty="0" smtClean="0"/>
              <a:t>Пакет можно отправить куратору ОО или удалить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FBAF3D5-1B80-4EF4-B75C-FF638E31CB44}" type="slidenum">
              <a:rPr lang="ru-RU" smtClean="0"/>
              <a:pPr>
                <a:defRPr/>
              </a:pPr>
              <a:t>7</a:t>
            </a:fld>
            <a:endParaRPr lang="ru-RU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Куратор ОО,  функционал - </a:t>
            </a:r>
          </a:p>
          <a:p>
            <a:r>
              <a:rPr lang="ru-RU" dirty="0" smtClean="0"/>
              <a:t> - просмотр пакета и проверка</a:t>
            </a:r>
          </a:p>
          <a:p>
            <a:r>
              <a:rPr lang="ru-RU" dirty="0" smtClean="0"/>
              <a:t> - отклонение пакета</a:t>
            </a:r>
          </a:p>
          <a:p>
            <a:r>
              <a:rPr lang="ru-RU" dirty="0" smtClean="0"/>
              <a:t> - отправка куратору МР.</a:t>
            </a:r>
          </a:p>
          <a:p>
            <a:r>
              <a:rPr lang="ru-RU" dirty="0" smtClean="0"/>
              <a:t>Отклоненный пакет возвращается педагогу на доработку. </a:t>
            </a:r>
          </a:p>
          <a:p>
            <a:r>
              <a:rPr lang="ru-RU" dirty="0" smtClean="0"/>
              <a:t>После доработки педагог отправляет пакет куратору ОО.</a:t>
            </a:r>
          </a:p>
          <a:p>
            <a:r>
              <a:rPr lang="ru-RU" dirty="0" smtClean="0"/>
              <a:t>В ЛК куратора  ОО  автоматически формируется список пакетов аттестующихся педагогов ОО, статус пакета </a:t>
            </a:r>
            <a:r>
              <a:rPr lang="ru-RU" smtClean="0"/>
              <a:t>отображает этап прохождения  </a:t>
            </a:r>
            <a:r>
              <a:rPr lang="ru-RU" dirty="0" smtClean="0"/>
              <a:t>аттестации.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FBAF3D5-1B80-4EF4-B75C-FF638E31CB44}" type="slidenum">
              <a:rPr lang="ru-RU" smtClean="0"/>
              <a:pPr>
                <a:defRPr/>
              </a:pPr>
              <a:t>9</a:t>
            </a:fld>
            <a:endParaRPr lang="ru-RU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20000"/>
          </a:bodyPr>
          <a:lstStyle/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Куратор МР,  функционал - </a:t>
            </a:r>
          </a:p>
          <a:p>
            <a:r>
              <a:rPr lang="ru-RU" dirty="0" smtClean="0"/>
              <a:t> - просмотр пакета и проверка</a:t>
            </a:r>
          </a:p>
          <a:p>
            <a:r>
              <a:rPr lang="ru-RU" dirty="0" smtClean="0"/>
              <a:t> - назначение пакетам экспертов</a:t>
            </a:r>
          </a:p>
          <a:p>
            <a:r>
              <a:rPr lang="ru-RU" dirty="0" smtClean="0"/>
              <a:t> - отклонение пакета</a:t>
            </a:r>
          </a:p>
          <a:p>
            <a:r>
              <a:rPr lang="ru-RU" dirty="0" smtClean="0"/>
              <a:t> - отправка эксперту</a:t>
            </a:r>
          </a:p>
          <a:p>
            <a:r>
              <a:rPr lang="ru-RU" dirty="0" smtClean="0"/>
              <a:t> - отправка в МОиН РТ (льготные пакеты и после экспертизы).</a:t>
            </a:r>
          </a:p>
          <a:p>
            <a:endParaRPr lang="ru-RU" dirty="0" smtClean="0"/>
          </a:p>
          <a:p>
            <a:r>
              <a:rPr lang="ru-RU" dirty="0" smtClean="0"/>
              <a:t>Отклоненный пакет возвращается  куратору ОО, куратор ОО возвращает педагогу на доработку. </a:t>
            </a:r>
          </a:p>
          <a:p>
            <a:r>
              <a:rPr lang="ru-RU" dirty="0" smtClean="0"/>
              <a:t>После доработки педагог отправляет пакет куратору ОО и т.д..</a:t>
            </a:r>
          </a:p>
          <a:p>
            <a:r>
              <a:rPr lang="ru-RU" dirty="0" smtClean="0"/>
              <a:t>В ЛК куратора  МР  автоматически формируется </a:t>
            </a:r>
          </a:p>
          <a:p>
            <a:r>
              <a:rPr lang="ru-RU" dirty="0" smtClean="0"/>
              <a:t> - список пакетов аттестующихся </a:t>
            </a:r>
            <a:r>
              <a:rPr lang="ru-RU" dirty="0" err="1" smtClean="0"/>
              <a:t>педагого</a:t>
            </a:r>
            <a:r>
              <a:rPr lang="ru-RU" dirty="0" smtClean="0"/>
              <a:t> МР</a:t>
            </a:r>
          </a:p>
          <a:p>
            <a:r>
              <a:rPr lang="ru-RU" dirty="0" smtClean="0"/>
              <a:t> - список пакетов у экспертов</a:t>
            </a:r>
          </a:p>
          <a:p>
            <a:r>
              <a:rPr lang="ru-RU" dirty="0" smtClean="0"/>
              <a:t> - список пакетов направленных в МОН.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FBAF3D5-1B80-4EF4-B75C-FF638E31CB44}" type="slidenum">
              <a:rPr lang="ru-RU" smtClean="0"/>
              <a:pPr>
                <a:defRPr/>
              </a:pPr>
              <a:t>10</a:t>
            </a:fld>
            <a:endParaRPr lang="ru-RU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Куратор МОиН РТ</a:t>
            </a:r>
          </a:p>
          <a:p>
            <a:r>
              <a:rPr lang="ru-RU" dirty="0" smtClean="0"/>
              <a:t> - формирование пакета нормативных документов для размещение в Системе</a:t>
            </a:r>
          </a:p>
          <a:p>
            <a:r>
              <a:rPr lang="ru-RU" dirty="0" smtClean="0"/>
              <a:t> - организация проведения обучения кураторов аттестации</a:t>
            </a:r>
          </a:p>
          <a:p>
            <a:r>
              <a:rPr lang="ru-RU" dirty="0" smtClean="0"/>
              <a:t> - просмотр и проверка заявлений</a:t>
            </a:r>
          </a:p>
          <a:p>
            <a:r>
              <a:rPr lang="ru-RU" dirty="0" smtClean="0"/>
              <a:t> - просмотр и проверка пакетов</a:t>
            </a:r>
          </a:p>
          <a:p>
            <a:r>
              <a:rPr lang="ru-RU" dirty="0" smtClean="0"/>
              <a:t> -утверждение списка экспертов</a:t>
            </a:r>
          </a:p>
          <a:p>
            <a:r>
              <a:rPr lang="ru-RU" dirty="0" smtClean="0"/>
              <a:t> - отслеживание работы экспертов</a:t>
            </a:r>
          </a:p>
          <a:p>
            <a:r>
              <a:rPr lang="ru-RU" dirty="0" smtClean="0"/>
              <a:t> -внесение решений аттестационной комиссии в пакеты документов</a:t>
            </a:r>
          </a:p>
          <a:p>
            <a:r>
              <a:rPr lang="ru-RU" dirty="0" smtClean="0"/>
              <a:t> - подготовка нормативных документов по итогам аттестации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FBAF3D5-1B80-4EF4-B75C-FF638E31CB44}" type="slidenum">
              <a:rPr lang="ru-RU" smtClean="0"/>
              <a:pPr>
                <a:defRPr/>
              </a:pPr>
              <a:t>11</a:t>
            </a:fld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3196C954-18BA-41A2-995B-E631260102CD}" type="datetimeFigureOut">
              <a:rPr lang="ru-RU" smtClean="0"/>
              <a:pPr>
                <a:defRPr/>
              </a:pPr>
              <a:t>30.05.2016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4DD06AB8-6CFB-4190-B3B4-8839C2241864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514186842"/>
      </p:ext>
    </p:extLst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D9EC189B-A4EA-4E93-B4A7-3FC7FFD52B30}" type="datetimeFigureOut">
              <a:rPr lang="ru-RU" smtClean="0"/>
              <a:pPr>
                <a:defRPr/>
              </a:pPr>
              <a:t>30.05.2016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9D975DB6-D327-4D8F-868C-004A25465D18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476206679"/>
      </p:ext>
    </p:extLst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  <a:prstGeom prst="rect">
            <a:avLst/>
          </a:prstGeo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3AEE08B2-0914-4407-8CE3-6377AF85DCB3}" type="datetimeFigureOut">
              <a:rPr lang="ru-RU" smtClean="0"/>
              <a:pPr>
                <a:defRPr/>
              </a:pPr>
              <a:t>30.05.2016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6F78C995-9E73-48D0-9045-A9D09C8C04EB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4234153133"/>
      </p:ext>
    </p:extLst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endParaRPr lang="ru-RU" noProof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4683919"/>
            <a:ext cx="2133600" cy="357188"/>
          </a:xfrm>
          <a:prstGeom prst="rect">
            <a:avLst/>
          </a:prstGeo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E6AD7E6-BEFC-43DE-9FDD-89B25F909651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30.05.2016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4683919"/>
            <a:ext cx="2895600" cy="3571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4683919"/>
            <a:ext cx="2133600" cy="3571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4B56BA-4046-45D5-95F4-92E75209C2F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021619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2" descr="C:\Users\Vlad\Desktop\!Output\background1.jpg"/>
          <p:cNvPicPr>
            <a:picLocks noChangeAspect="1" noChangeArrowheads="1"/>
          </p:cNvPicPr>
          <p:nvPr/>
        </p:nvPicPr>
        <p:blipFill>
          <a:blip r:embed="rId2" cstate="print"/>
          <a:srcRect l="17579" r="7422"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56722030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Vlad\Desktop\!Output\bg.png"/>
          <p:cNvPicPr>
            <a:picLocks noChangeAspect="1" noChangeArrowheads="1"/>
          </p:cNvPicPr>
          <p:nvPr/>
        </p:nvPicPr>
        <p:blipFill>
          <a:blip r:embed="rId2" cstate="print"/>
          <a:srcRect r="1539" b="1538"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4948847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B732CDA5-1D73-422A-BD80-F6539FF1FB98}" type="datetimeFigureOut">
              <a:rPr lang="ru-RU" smtClean="0"/>
              <a:pPr>
                <a:defRPr/>
              </a:pPr>
              <a:t>30.05.2016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FD70D469-6DA1-43AC-BAE1-B48D74219B7B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535046031"/>
      </p:ext>
    </p:extLst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DB1EE4AB-0A9C-4E59-879B-AF20E70922A9}" type="datetimeFigureOut">
              <a:rPr lang="ru-RU" smtClean="0"/>
              <a:pPr>
                <a:defRPr/>
              </a:pPr>
              <a:t>30.05.2016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A2D19531-AD65-4D35-B5A4-133574BF74E9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800871148"/>
      </p:ext>
    </p:extLst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228D1F62-AC50-4BE5-A28C-0AE1A971E61F}" type="datetimeFigureOut">
              <a:rPr lang="ru-RU" smtClean="0"/>
              <a:pPr>
                <a:defRPr/>
              </a:pPr>
              <a:t>30.05.2016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364946AD-5BB7-46EB-888D-F1BEDE773812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4184362005"/>
      </p:ext>
    </p:extLst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A4F3282E-3082-42C7-B123-E7670E356F13}" type="datetimeFigureOut">
              <a:rPr lang="ru-RU" smtClean="0"/>
              <a:pPr>
                <a:defRPr/>
              </a:pPr>
              <a:t>30.05.2016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E99F6CF8-1C5F-41F9-B88B-E5EA7A0805E8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686161195"/>
      </p:ext>
    </p:extLst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A2859386-FB35-4054-B7C8-B1CE4CDDBA50}" type="datetimeFigureOut">
              <a:rPr lang="ru-RU" smtClean="0">
                <a:solidFill>
                  <a:prstClr val="black"/>
                </a:solidFill>
              </a:rPr>
              <a:pPr/>
              <a:t>30.05.2016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4DD06AB8-6CFB-4190-B3B4-8839C2241864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852889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83483C18-4E6D-4827-8459-017900150775}" type="datetimeFigureOut">
              <a:rPr lang="ru-RU" smtClean="0"/>
              <a:pPr>
                <a:defRPr/>
              </a:pPr>
              <a:t>30.05.2016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7F7B11E0-FE46-4D50-9335-48D6AE2C02B0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4503177"/>
      </p:ext>
    </p:extLst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8418A23C-1663-4691-92E3-19616B23F65D}" type="datetimeFigureOut">
              <a:rPr lang="ru-RU" smtClean="0"/>
              <a:pPr>
                <a:defRPr/>
              </a:pPr>
              <a:t>30.05.2016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1C646F19-232A-496C-A1AA-D8E9BD472E53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152734628"/>
      </p:ext>
    </p:extLst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0A76BAD6-1FBD-4997-A483-AC086A0BD000}" type="datetimeFigureOut">
              <a:rPr lang="ru-RU" smtClean="0"/>
              <a:pPr>
                <a:defRPr/>
              </a:pPr>
              <a:t>30.05.2016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DA7E6BCA-E7F6-4D08-A90A-0AED8BF0A216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516210318"/>
      </p:ext>
    </p:extLst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1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6087" b="5879"/>
          <a:stretch/>
        </p:blipFill>
        <p:spPr bwMode="auto">
          <a:xfrm>
            <a:off x="-1587" y="812130"/>
            <a:ext cx="9143999" cy="433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1588" y="761330"/>
            <a:ext cx="9144000" cy="4330700"/>
          </a:xfrm>
          <a:prstGeom prst="rect">
            <a:avLst/>
          </a:prstGeom>
          <a:solidFill>
            <a:schemeClr val="bg1"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pic>
        <p:nvPicPr>
          <p:cNvPr id="6" name="Рисунок 5" descr="Описание: Описание: C:\Users\micadmin\AppData\Local\Microsoft\Windows\Temporary Internet Files\Content.Word\etat1.png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336" y="4629150"/>
            <a:ext cx="1368151" cy="2999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33199491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77" r:id="rId8"/>
    <p:sldLayoutId id="2147483678" r:id="rId9"/>
    <p:sldLayoutId id="2147483679" r:id="rId10"/>
    <p:sldLayoutId id="2147483680" r:id="rId11"/>
    <p:sldLayoutId id="2147483681" r:id="rId12"/>
    <p:sldLayoutId id="2147483682" r:id="rId13"/>
    <p:sldLayoutId id="2147483683" r:id="rId14"/>
  </p:sldLayoutIdLst>
  <p:transition>
    <p:cover/>
  </p:transition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5.xml"/><Relationship Id="rId5" Type="http://schemas.openxmlformats.org/officeDocument/2006/relationships/image" Target="../media/image12.jpeg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6.xml"/><Relationship Id="rId4" Type="http://schemas.openxmlformats.org/officeDocument/2006/relationships/image" Target="../media/image13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3" Type="http://schemas.openxmlformats.org/officeDocument/2006/relationships/diagramData" Target="../diagrams/data1.xml"/><Relationship Id="rId7" Type="http://schemas.openxmlformats.org/officeDocument/2006/relationships/diagramData" Target="../diagrams/data2.xml"/><Relationship Id="rId12" Type="http://schemas.microsoft.com/office/2007/relationships/diagramDrawing" Target="../diagrams/drawing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11" Type="http://schemas.microsoft.com/office/2007/relationships/diagramDrawing" Target="../diagrams/drawing1.xml"/><Relationship Id="rId5" Type="http://schemas.openxmlformats.org/officeDocument/2006/relationships/diagramQuickStyle" Target="../diagrams/quickStyle1.xml"/><Relationship Id="rId10" Type="http://schemas.openxmlformats.org/officeDocument/2006/relationships/diagramColors" Target="../diagrams/colors2.xml"/><Relationship Id="rId4" Type="http://schemas.openxmlformats.org/officeDocument/2006/relationships/diagramLayout" Target="../diagrams/layout1.xml"/><Relationship Id="rId9" Type="http://schemas.openxmlformats.org/officeDocument/2006/relationships/diagramQuickStyle" Target="../diagrams/quickStyle2.xml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notesSlide" Target="../notesSlides/notesSlide3.xml"/><Relationship Id="rId7" Type="http://schemas.openxmlformats.org/officeDocument/2006/relationships/diagramColors" Target="../diagrams/colors3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comments" Target="../comments/comment1.xml"/><Relationship Id="rId3" Type="http://schemas.openxmlformats.org/officeDocument/2006/relationships/notesSlide" Target="../notesSlides/notesSlide4.xml"/><Relationship Id="rId7" Type="http://schemas.openxmlformats.org/officeDocument/2006/relationships/diagramColors" Target="../diagrams/colors4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Relationship Id="rId9" Type="http://schemas.microsoft.com/office/2007/relationships/diagramDrawing" Target="../diagrams/drawing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7" Type="http://schemas.openxmlformats.org/officeDocument/2006/relationships/image" Target="../media/image8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457253"/>
            <a:ext cx="8784976" cy="1440160"/>
          </a:xfr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defRPr/>
            </a:pPr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Tahoma" pitchFamily="34" charset="0"/>
                <a:ea typeface="Tahoma" pitchFamily="34" charset="0"/>
                <a:cs typeface="Tahoma" pitchFamily="34" charset="0"/>
              </a:rPr>
              <a:t>Аттестация </a:t>
            </a:r>
            <a:b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Tahoma" pitchFamily="34" charset="0"/>
                <a:ea typeface="Tahoma" pitchFamily="34" charset="0"/>
                <a:cs typeface="Tahoma" pitchFamily="34" charset="0"/>
              </a:rPr>
              <a:t>педагогических кадров в ГИС «Электронное образование в РТ»</a:t>
            </a:r>
            <a:endParaRPr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7232650" cy="1314450"/>
          </a:xfrm>
        </p:spPr>
        <p:txBody>
          <a:bodyPr/>
          <a:lstStyle/>
          <a:p>
            <a:pPr algn="r" eaLnBrk="1" hangingPunct="1">
              <a:defRPr/>
            </a:pPr>
            <a:endParaRPr sz="1800" dirty="0" smtClean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algn="r" eaLnBrk="1" hangingPunct="1">
              <a:defRPr/>
            </a:pPr>
            <a:endParaRPr lang="ru-RU" sz="1800" dirty="0" smtClean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algn="r" eaLnBrk="1" hangingPunct="1">
              <a:defRPr/>
            </a:pPr>
            <a:endParaRPr lang="ru-RU" sz="1800" dirty="0" smtClean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cover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Tahoma" pitchFamily="34" charset="0"/>
                <a:ea typeface="Tahoma" pitchFamily="34" charset="0"/>
                <a:cs typeface="Tahoma" pitchFamily="34" charset="0"/>
              </a:rPr>
              <a:t>Куратор муниципального района</a:t>
            </a:r>
            <a:b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endParaRPr sz="28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51520" y="771550"/>
            <a:ext cx="5155179" cy="3360567"/>
          </a:xfrm>
          <a:prstGeom prst="rect">
            <a:avLst/>
          </a:prstGeom>
          <a:ln>
            <a:solidFill>
              <a:schemeClr val="accent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 descr="ЛК МР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051720" y="1620040"/>
            <a:ext cx="5400600" cy="3474460"/>
          </a:xfrm>
          <a:prstGeom prst="rect">
            <a:avLst/>
          </a:prstGeom>
          <a:ln>
            <a:solidFill>
              <a:schemeClr val="accent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cover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Tahoma" pitchFamily="34" charset="0"/>
                <a:ea typeface="Tahoma" pitchFamily="34" charset="0"/>
                <a:cs typeface="Tahoma" pitchFamily="34" charset="0"/>
              </a:rPr>
              <a:t>Уровень МОиН РТ</a:t>
            </a:r>
            <a:endParaRPr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372200" y="1779662"/>
            <a:ext cx="27718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Сопровождение и мониторинг прохождения аттестации на всех этапах </a:t>
            </a:r>
          </a:p>
          <a:p>
            <a:r>
              <a:rPr lang="ru-RU" sz="2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 и 2 периодов</a:t>
            </a:r>
          </a:p>
        </p:txBody>
      </p:sp>
      <p:pic>
        <p:nvPicPr>
          <p:cNvPr id="6" name="Рисунок 5" descr="ЛК МОиН РТ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83568" y="915566"/>
            <a:ext cx="5386068" cy="345298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87518130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cover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Tahoma" pitchFamily="34" charset="0"/>
                <a:ea typeface="Tahoma" pitchFamily="34" charset="0"/>
                <a:cs typeface="Tahoma" pitchFamily="34" charset="0"/>
              </a:rPr>
              <a:t>Педагогическая аттестация </a:t>
            </a:r>
            <a:b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Tahoma" pitchFamily="34" charset="0"/>
                <a:ea typeface="Tahoma" pitchFamily="34" charset="0"/>
                <a:cs typeface="Tahoma" pitchFamily="34" charset="0"/>
              </a:rPr>
              <a:t>в 2015 году</a:t>
            </a:r>
            <a:endParaRPr sz="28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aphicFrame>
        <p:nvGraphicFramePr>
          <p:cNvPr id="4" name="Схема 3"/>
          <p:cNvGraphicFramePr/>
          <p:nvPr/>
        </p:nvGraphicFramePr>
        <p:xfrm>
          <a:off x="0" y="1419622"/>
          <a:ext cx="4716016" cy="30963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5" name="Схема 4"/>
          <p:cNvGraphicFramePr/>
          <p:nvPr/>
        </p:nvGraphicFramePr>
        <p:xfrm>
          <a:off x="4860032" y="1491630"/>
          <a:ext cx="3779912" cy="26642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0" y="4587974"/>
            <a:ext cx="75963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Общее количество аттестующихся – 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около 2000</a:t>
            </a:r>
          </a:p>
        </p:txBody>
      </p:sp>
    </p:spTree>
  </p:cSld>
  <p:clrMapOvr>
    <a:masterClrMapping/>
  </p:clrMapOvr>
  <p:transition>
    <p:cover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Tahoma" pitchFamily="34" charset="0"/>
                <a:ea typeface="Tahoma" pitchFamily="34" charset="0"/>
                <a:cs typeface="Tahoma" pitchFamily="34" charset="0"/>
              </a:rPr>
              <a:t>Педагогическая аттестация </a:t>
            </a:r>
            <a:b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Tahoma" pitchFamily="34" charset="0"/>
                <a:ea typeface="Tahoma" pitchFamily="34" charset="0"/>
                <a:cs typeface="Tahoma" pitchFamily="34" charset="0"/>
              </a:rPr>
              <a:t>в 2015 году</a:t>
            </a:r>
            <a:endParaRPr sz="28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79512" y="4587974"/>
            <a:ext cx="74168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</p:txBody>
      </p:sp>
      <p:graphicFrame>
        <p:nvGraphicFramePr>
          <p:cNvPr id="7" name="Схема 6"/>
          <p:cNvGraphicFramePr/>
          <p:nvPr/>
        </p:nvGraphicFramePr>
        <p:xfrm>
          <a:off x="251520" y="1491630"/>
          <a:ext cx="4248472" cy="30401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4716016" y="1779662"/>
          <a:ext cx="3816423" cy="23042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72141"/>
                <a:gridCol w="1272141"/>
                <a:gridCol w="1272141"/>
              </a:tblGrid>
              <a:tr h="768085">
                <a:tc>
                  <a:txBody>
                    <a:bodyPr/>
                    <a:lstStyle/>
                    <a:p>
                      <a:pPr algn="ctr"/>
                      <a:r>
                        <a:rPr lang="ru-RU" sz="1800" b="1" kern="1200" dirty="0" smtClean="0"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ea typeface="+mn-ea"/>
                          <a:cs typeface="Arial" charset="0"/>
                        </a:rPr>
                        <a:t>апрель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kern="1200" dirty="0" smtClean="0"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ea typeface="+mn-ea"/>
                          <a:cs typeface="Arial" charset="0"/>
                        </a:rPr>
                        <a:t>октябрь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kern="1200" dirty="0" smtClean="0"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ea typeface="+mn-ea"/>
                          <a:cs typeface="Arial" charset="0"/>
                        </a:rPr>
                        <a:t>январь</a:t>
                      </a:r>
                    </a:p>
                  </a:txBody>
                  <a:tcPr/>
                </a:tc>
              </a:tr>
              <a:tr h="768085">
                <a:tc>
                  <a:txBody>
                    <a:bodyPr/>
                    <a:lstStyle/>
                    <a:p>
                      <a:pPr algn="ctr"/>
                      <a:r>
                        <a:rPr lang="ru-RU" sz="1800" b="1" kern="1200" dirty="0" smtClean="0"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ea typeface="+mn-ea"/>
                          <a:cs typeface="Arial" charset="0"/>
                        </a:rPr>
                        <a:t>май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kern="1200" dirty="0" smtClean="0"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ea typeface="+mn-ea"/>
                          <a:cs typeface="Arial" charset="0"/>
                        </a:rPr>
                        <a:t>ноябрь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kern="1200" dirty="0" smtClean="0"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ea typeface="+mn-ea"/>
                          <a:cs typeface="Arial" charset="0"/>
                        </a:rPr>
                        <a:t>февраль</a:t>
                      </a:r>
                    </a:p>
                  </a:txBody>
                  <a:tcPr/>
                </a:tc>
              </a:tr>
              <a:tr h="768085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800" b="1" kern="1200" dirty="0" smtClean="0"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ea typeface="+mn-ea"/>
                          <a:cs typeface="Arial" charset="0"/>
                        </a:rPr>
                        <a:t>июнь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800" b="1" kern="1200" dirty="0" smtClean="0"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ea typeface="+mn-ea"/>
                          <a:cs typeface="Arial" charset="0"/>
                        </a:rPr>
                        <a:t>декабрь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800" b="1" kern="1200" dirty="0" smtClean="0"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ea typeface="+mn-ea"/>
                          <a:cs typeface="Arial" charset="0"/>
                        </a:rPr>
                        <a:t>март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cover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Tahoma" pitchFamily="34" charset="0"/>
                <a:ea typeface="Tahoma" pitchFamily="34" charset="0"/>
                <a:cs typeface="Tahoma" pitchFamily="34" charset="0"/>
              </a:rPr>
              <a:t>Этапы прохождения аттестации</a:t>
            </a:r>
            <a:endParaRPr sz="28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3878923309"/>
              </p:ext>
            </p:extLst>
          </p:nvPr>
        </p:nvGraphicFramePr>
        <p:xfrm>
          <a:off x="323528" y="1203598"/>
          <a:ext cx="4474840" cy="36038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5076056" y="1779662"/>
            <a:ext cx="4176464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Каждый участник процесса работает из своего Личного кабинета в ИС без «хождения» в органы управления образования и МОиН РТ</a:t>
            </a:r>
            <a:endParaRPr lang="ru-RU" sz="20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6228775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cover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Tahoma" pitchFamily="34" charset="0"/>
                <a:ea typeface="Tahoma" pitchFamily="34" charset="0"/>
                <a:cs typeface="Tahoma" pitchFamily="34" charset="0"/>
              </a:rPr>
              <a:t>Периоды аттестации</a:t>
            </a: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251520" y="1200150"/>
          <a:ext cx="8712968" cy="2936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03011"/>
                <a:gridCol w="5009957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I</a:t>
                      </a:r>
                      <a:r>
                        <a:rPr lang="ru-RU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 - период</a:t>
                      </a:r>
                      <a:endParaRPr lang="en-US" dirty="0" smtClean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  <a:p>
                      <a:pPr algn="ctr"/>
                      <a:r>
                        <a:rPr lang="ru-RU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подача и прием  заявлений на аттестацию</a:t>
                      </a:r>
                      <a:endParaRPr lang="ru-RU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I</a:t>
                      </a:r>
                      <a:r>
                        <a:rPr lang="en-US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I</a:t>
                      </a:r>
                      <a:r>
                        <a:rPr lang="ru-RU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-период </a:t>
                      </a:r>
                      <a:endParaRPr lang="en-US" b="1" dirty="0" smtClean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  <a:p>
                      <a:pPr algn="ctr"/>
                      <a:r>
                        <a:rPr lang="ru-RU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подача документов на аттестацию – </a:t>
                      </a:r>
                    </a:p>
                    <a:p>
                      <a:pPr algn="ctr"/>
                      <a:r>
                        <a:rPr lang="ru-RU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(для заявлений со статусом -  Утверждено)</a:t>
                      </a:r>
                      <a:endParaRPr lang="ru-RU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Заполнение  заявления</a:t>
                      </a:r>
                      <a:endParaRPr lang="ru-RU" b="1" dirty="0">
                        <a:solidFill>
                          <a:schemeClr val="tx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Формирование пакета документов</a:t>
                      </a:r>
                      <a:endParaRPr lang="ru-RU" b="1" dirty="0">
                        <a:solidFill>
                          <a:schemeClr val="tx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Прохождение компьютерного тестирования</a:t>
                      </a:r>
                      <a:endParaRPr lang="ru-RU" b="1" dirty="0">
                        <a:solidFill>
                          <a:schemeClr val="tx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Согласование в ОО, МР</a:t>
                      </a:r>
                      <a:endParaRPr lang="ru-RU" b="1" dirty="0">
                        <a:solidFill>
                          <a:schemeClr val="tx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Согласование в ОО,  МР и МОиН РТ (Утверждение/Отклонение)</a:t>
                      </a:r>
                      <a:endParaRPr lang="ru-RU" b="1" dirty="0">
                        <a:solidFill>
                          <a:schemeClr val="tx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Экспертиза для пакетов со свойством –</a:t>
                      </a:r>
                      <a:r>
                        <a:rPr lang="ru-RU" b="1" baseline="0" dirty="0" smtClean="0"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«</a:t>
                      </a:r>
                      <a:r>
                        <a:rPr lang="ru-RU" b="1" dirty="0" smtClean="0"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не льготный»</a:t>
                      </a:r>
                      <a:endParaRPr lang="ru-RU" b="1" dirty="0">
                        <a:solidFill>
                          <a:schemeClr val="tx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Решение аттестационной комиссии</a:t>
                      </a:r>
                      <a:endParaRPr lang="ru-RU" b="1" dirty="0">
                        <a:solidFill>
                          <a:schemeClr val="tx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>
    <p:cover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Tahoma" pitchFamily="34" charset="0"/>
                <a:ea typeface="Tahoma" pitchFamily="34" charset="0"/>
                <a:cs typeface="Tahoma" pitchFamily="34" charset="0"/>
              </a:rPr>
              <a:t>Кураторы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95536" y="1275606"/>
          <a:ext cx="8013576" cy="2926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71192"/>
                <a:gridCol w="2671192"/>
                <a:gridCol w="2671192"/>
              </a:tblGrid>
              <a:tr h="57606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 smtClean="0">
                          <a:solidFill>
                            <a:schemeClr val="lt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Образовательная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 smtClean="0">
                          <a:solidFill>
                            <a:schemeClr val="lt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 организация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Муниципальный район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 smtClean="0">
                          <a:solidFill>
                            <a:schemeClr val="lt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МОиН РТ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Bef>
                          <a:spcPct val="0"/>
                        </a:spcBef>
                        <a:buNone/>
                      </a:pPr>
                      <a:r>
                        <a:rPr lang="ru-RU" b="1" dirty="0" smtClean="0"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cs typeface="Arial" charset="0"/>
                        </a:rPr>
                        <a:t>Директор </a:t>
                      </a:r>
                    </a:p>
                    <a:p>
                      <a:pPr algn="ctr">
                        <a:spcBef>
                          <a:spcPct val="0"/>
                        </a:spcBef>
                        <a:buNone/>
                      </a:pPr>
                      <a:r>
                        <a:rPr lang="ru-RU" b="1" dirty="0" smtClean="0"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cs typeface="Arial" charset="0"/>
                        </a:rPr>
                        <a:t>образовательной организации (ОО) назначает куратора по аттестации ОО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ct val="0"/>
                        </a:spcBef>
                        <a:buNone/>
                      </a:pPr>
                      <a:r>
                        <a:rPr lang="ru-RU" b="1" dirty="0" smtClean="0"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cs typeface="Arial" charset="0"/>
                        </a:rPr>
                        <a:t>Начальник </a:t>
                      </a:r>
                    </a:p>
                    <a:p>
                      <a:pPr algn="ctr">
                        <a:spcBef>
                          <a:spcPct val="0"/>
                        </a:spcBef>
                        <a:buNone/>
                      </a:pPr>
                      <a:r>
                        <a:rPr lang="ru-RU" b="1" dirty="0" smtClean="0"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cs typeface="Arial" charset="0"/>
                        </a:rPr>
                        <a:t>управления образования муниципального района  (МР) назначает куратора по аттестации МР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ct val="0"/>
                        </a:spcBef>
                        <a:buNone/>
                      </a:pPr>
                      <a:r>
                        <a:rPr lang="ru-RU" sz="1800" b="1" kern="1200" dirty="0" smtClean="0"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ea typeface="+mn-ea"/>
                          <a:cs typeface="Arial" charset="0"/>
                        </a:rPr>
                        <a:t>Специалисту  МОиН РТ предоставляется доступ к модулю «Аттестация педагогических кадров»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>
    <p:cover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Tahoma" pitchFamily="34" charset="0"/>
                <a:ea typeface="Tahoma" pitchFamily="34" charset="0"/>
                <a:cs typeface="Tahoma" pitchFamily="34" charset="0"/>
              </a:rPr>
              <a:t>Интерфейс педагога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79512" y="915566"/>
            <a:ext cx="5976663" cy="2797942"/>
          </a:xfrm>
          <a:prstGeom prst="rect">
            <a:avLst/>
          </a:prstGeom>
          <a:ln>
            <a:solidFill>
              <a:schemeClr val="accent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3851920" y="3219822"/>
            <a:ext cx="1224136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50" dirty="0" smtClean="0"/>
              <a:t>Заявление</a:t>
            </a:r>
            <a:endParaRPr lang="ru-RU" sz="1050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2267744" y="4659982"/>
            <a:ext cx="1656184" cy="216024"/>
          </a:xfrm>
          <a:prstGeom prst="roundRect">
            <a:avLst/>
          </a:prstGeom>
          <a:solidFill>
            <a:schemeClr val="accent1">
              <a:alpha val="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2267744" y="4659982"/>
            <a:ext cx="165618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" dirty="0" smtClean="0">
                <a:solidFill>
                  <a:schemeClr val="bg1">
                    <a:lumMod val="65000"/>
                  </a:schemeClr>
                </a:solidFill>
              </a:rPr>
              <a:t>Результат тестирования</a:t>
            </a:r>
            <a:endParaRPr lang="ru-RU" sz="800" dirty="0">
              <a:solidFill>
                <a:schemeClr val="bg1">
                  <a:lumMod val="65000"/>
                </a:schemeClr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95736" y="4155926"/>
            <a:ext cx="1800200" cy="36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195736" y="3795886"/>
            <a:ext cx="1872208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 descr="Заявление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835696" y="2427734"/>
            <a:ext cx="3168352" cy="2570968"/>
          </a:xfrm>
          <a:prstGeom prst="rect">
            <a:avLst/>
          </a:prstGeom>
        </p:spPr>
      </p:pic>
      <p:sp>
        <p:nvSpPr>
          <p:cNvPr id="14" name="Выноска 1 (граница и черта) 13"/>
          <p:cNvSpPr/>
          <p:nvPr/>
        </p:nvSpPr>
        <p:spPr>
          <a:xfrm>
            <a:off x="4355976" y="3867894"/>
            <a:ext cx="1584176" cy="540640"/>
          </a:xfrm>
          <a:prstGeom prst="accentBorderCallout1">
            <a:avLst>
              <a:gd name="adj1" fmla="val 18750"/>
              <a:gd name="adj2" fmla="val -8333"/>
              <a:gd name="adj3" fmla="val 98359"/>
              <a:gd name="adj4" fmla="val -5659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1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Переход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компьютерное тестирование</a:t>
            </a:r>
          </a:p>
          <a:p>
            <a:pPr algn="ctr"/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228185" y="1419622"/>
            <a:ext cx="2915816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Статусы заявления: </a:t>
            </a:r>
          </a:p>
          <a:p>
            <a:r>
              <a:rPr lang="ru-RU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  Куратор ОО</a:t>
            </a:r>
          </a:p>
          <a:p>
            <a:r>
              <a:rPr lang="ru-RU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-   Результат тестирования не является проходным для желаемой </a:t>
            </a:r>
            <a:r>
              <a:rPr lang="ru-RU" b="1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категории (</a:t>
            </a:r>
            <a:r>
              <a:rPr lang="ru-RU" sz="1400" b="1" i="1" dirty="0" smtClean="0"/>
              <a:t>заявление блокируется (до следующей </a:t>
            </a:r>
            <a:r>
              <a:rPr lang="ru-RU" sz="1600" dirty="0" smtClean="0"/>
              <a:t>ПА</a:t>
            </a:r>
            <a:r>
              <a:rPr lang="ru-RU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cover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Tahoma" pitchFamily="34" charset="0"/>
                <a:ea typeface="Tahoma" pitchFamily="34" charset="0"/>
                <a:cs typeface="Tahoma" pitchFamily="34" charset="0"/>
              </a:rPr>
              <a:t>Этапы прохождения заявления</a:t>
            </a:r>
          </a:p>
        </p:txBody>
      </p:sp>
      <p:graphicFrame>
        <p:nvGraphicFramePr>
          <p:cNvPr id="8" name="Схема 7"/>
          <p:cNvGraphicFramePr/>
          <p:nvPr/>
        </p:nvGraphicFramePr>
        <p:xfrm>
          <a:off x="1115616" y="1059582"/>
          <a:ext cx="6768752" cy="34563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>
    <p:cover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23478"/>
            <a:ext cx="8229600" cy="939751"/>
          </a:xfrm>
        </p:spPr>
        <p:txBody>
          <a:bodyPr/>
          <a:lstStyle/>
          <a:p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Tahoma" pitchFamily="34" charset="0"/>
                <a:ea typeface="Tahoma" pitchFamily="34" charset="0"/>
                <a:cs typeface="Tahoma" pitchFamily="34" charset="0"/>
              </a:rPr>
              <a:t>Куратор </a:t>
            </a:r>
            <a:b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Tahoma" pitchFamily="34" charset="0"/>
                <a:ea typeface="Tahoma" pitchFamily="34" charset="0"/>
                <a:cs typeface="Tahoma" pitchFamily="34" charset="0"/>
              </a:rPr>
              <a:t>образовательной организации</a:t>
            </a: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131590"/>
            <a:ext cx="5295900" cy="2714625"/>
          </a:xfrm>
          <a:prstGeom prst="rect">
            <a:avLst/>
          </a:prstGeom>
          <a:ln>
            <a:solidFill>
              <a:schemeClr val="accent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 descr="ЛК ОО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979712" y="1897131"/>
            <a:ext cx="5544615" cy="3246369"/>
          </a:xfrm>
          <a:prstGeom prst="rect">
            <a:avLst/>
          </a:prstGeom>
          <a:ln>
            <a:solidFill>
              <a:schemeClr val="accent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cover/>
  </p:transition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3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4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5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6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10333</TotalTime>
  <Words>709</Words>
  <Application>Microsoft Office PowerPoint</Application>
  <PresentationFormat>Экран (16:9)</PresentationFormat>
  <Paragraphs>147</Paragraphs>
  <Slides>11</Slides>
  <Notes>8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Аттестация  педагогических кадров в ГИС «Электронное образование в РТ»</vt:lpstr>
      <vt:lpstr>Педагогическая аттестация  в 2015 году</vt:lpstr>
      <vt:lpstr>Педагогическая аттестация  в 2015 году</vt:lpstr>
      <vt:lpstr>Этапы прохождения аттестации</vt:lpstr>
      <vt:lpstr>Периоды аттестации</vt:lpstr>
      <vt:lpstr>Кураторы</vt:lpstr>
      <vt:lpstr>Интерфейс педагога</vt:lpstr>
      <vt:lpstr>Этапы прохождения заявления</vt:lpstr>
      <vt:lpstr>Куратор  образовательной организации</vt:lpstr>
      <vt:lpstr>Куратор муниципального района </vt:lpstr>
      <vt:lpstr>Уровень МОиН РТ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МИС РТ-Низамиев Ильдар Мунавирович</dc:creator>
  <cp:lastModifiedBy>Comp</cp:lastModifiedBy>
  <cp:revision>870</cp:revision>
  <dcterms:created xsi:type="dcterms:W3CDTF">2006-08-16T00:00:00Z</dcterms:created>
  <dcterms:modified xsi:type="dcterms:W3CDTF">2016-05-30T12:09:41Z</dcterms:modified>
</cp:coreProperties>
</file>